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 id="2147483679" r:id="rId3"/>
    <p:sldMasterId id="2147483699" r:id="rId4"/>
    <p:sldMasterId id="2147483719" r:id="rId5"/>
    <p:sldMasterId id="2147483747" r:id="rId6"/>
    <p:sldMasterId id="2147483794" r:id="rId7"/>
  </p:sldMasterIdLst>
  <p:notesMasterIdLst>
    <p:notesMasterId r:id="rId58"/>
  </p:notesMasterIdLst>
  <p:sldIdLst>
    <p:sldId id="538" r:id="rId8"/>
    <p:sldId id="539" r:id="rId9"/>
    <p:sldId id="257" r:id="rId10"/>
    <p:sldId id="541" r:id="rId11"/>
    <p:sldId id="1869" r:id="rId12"/>
    <p:sldId id="1868" r:id="rId13"/>
    <p:sldId id="542" r:id="rId14"/>
    <p:sldId id="1872" r:id="rId15"/>
    <p:sldId id="1893" r:id="rId16"/>
    <p:sldId id="1873" r:id="rId17"/>
    <p:sldId id="1876" r:id="rId18"/>
    <p:sldId id="1877" r:id="rId19"/>
    <p:sldId id="2076136942" r:id="rId20"/>
    <p:sldId id="1870" r:id="rId21"/>
    <p:sldId id="1878" r:id="rId22"/>
    <p:sldId id="1879" r:id="rId23"/>
    <p:sldId id="1880" r:id="rId24"/>
    <p:sldId id="2076136945" r:id="rId25"/>
    <p:sldId id="545" r:id="rId26"/>
    <p:sldId id="546" r:id="rId27"/>
    <p:sldId id="2076136941" r:id="rId28"/>
    <p:sldId id="1884" r:id="rId29"/>
    <p:sldId id="547" r:id="rId30"/>
    <p:sldId id="1883" r:id="rId31"/>
    <p:sldId id="2076136943" r:id="rId32"/>
    <p:sldId id="2076136937" r:id="rId33"/>
    <p:sldId id="1885" r:id="rId34"/>
    <p:sldId id="1887" r:id="rId35"/>
    <p:sldId id="1892" r:id="rId36"/>
    <p:sldId id="1881" r:id="rId37"/>
    <p:sldId id="1886" r:id="rId38"/>
    <p:sldId id="1891" r:id="rId39"/>
    <p:sldId id="2076136944" r:id="rId40"/>
    <p:sldId id="2076136938" r:id="rId41"/>
    <p:sldId id="548" r:id="rId42"/>
    <p:sldId id="1890" r:id="rId43"/>
    <p:sldId id="1899" r:id="rId44"/>
    <p:sldId id="1900" r:id="rId45"/>
    <p:sldId id="1901" r:id="rId46"/>
    <p:sldId id="1902" r:id="rId47"/>
    <p:sldId id="1894" r:id="rId48"/>
    <p:sldId id="1904" r:id="rId49"/>
    <p:sldId id="1905" r:id="rId50"/>
    <p:sldId id="11328" r:id="rId51"/>
    <p:sldId id="2076136936" r:id="rId52"/>
    <p:sldId id="2076136935" r:id="rId53"/>
    <p:sldId id="549" r:id="rId54"/>
    <p:sldId id="2076136940" r:id="rId55"/>
    <p:sldId id="2076136939" r:id="rId56"/>
    <p:sldId id="207613694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1F3"/>
    <a:srgbClr val="F8F8F8"/>
    <a:srgbClr val="007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6" autoAdjust="0"/>
    <p:restoredTop sz="86469" autoAdjust="0"/>
  </p:normalViewPr>
  <p:slideViewPr>
    <p:cSldViewPr snapToGrid="0">
      <p:cViewPr varScale="1">
        <p:scale>
          <a:sx n="94" d="100"/>
          <a:sy n="94" d="100"/>
        </p:scale>
        <p:origin x="378" y="90"/>
      </p:cViewPr>
      <p:guideLst/>
    </p:cSldViewPr>
  </p:slideViewPr>
  <p:outlineViewPr>
    <p:cViewPr>
      <p:scale>
        <a:sx n="33" d="100"/>
        <a:sy n="33" d="100"/>
      </p:scale>
      <p:origin x="0" y="-717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550CAA-0D35-435F-BE52-1BD0B9C6B82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13A6271-FFD6-481D-AD00-59C8A84511D8}">
      <dgm:prSet phldrT="[Text]" custT="1"/>
      <dgm:spPr/>
      <dgm:t>
        <a:bodyPr/>
        <a:lstStyle/>
        <a:p>
          <a:pPr algn="l"/>
          <a:r>
            <a:rPr lang="en-US" sz="3200" dirty="0"/>
            <a:t>S</a:t>
          </a:r>
          <a:r>
            <a:rPr lang="en-US" sz="1600" baseline="0" dirty="0"/>
            <a:t>poofing</a:t>
          </a:r>
        </a:p>
      </dgm:t>
    </dgm:pt>
    <dgm:pt modelId="{D3C48BDD-FB40-4908-AD09-6FEF3DD21045}" type="parTrans" cxnId="{8A74920C-FD2B-4319-A9E3-341C459D6245}">
      <dgm:prSet/>
      <dgm:spPr/>
      <dgm:t>
        <a:bodyPr/>
        <a:lstStyle/>
        <a:p>
          <a:endParaRPr lang="en-US" sz="1100"/>
        </a:p>
      </dgm:t>
    </dgm:pt>
    <dgm:pt modelId="{703F1450-424C-4920-9F0C-F168F8871998}" type="sibTrans" cxnId="{8A74920C-FD2B-4319-A9E3-341C459D6245}">
      <dgm:prSet/>
      <dgm:spPr/>
      <dgm:t>
        <a:bodyPr/>
        <a:lstStyle/>
        <a:p>
          <a:endParaRPr lang="en-US" sz="1100"/>
        </a:p>
      </dgm:t>
    </dgm:pt>
    <dgm:pt modelId="{03809C70-4E34-4FD2-8119-BB34AD1893E2}">
      <dgm:prSet phldrT="[Text]" custT="1"/>
      <dgm:spPr/>
      <dgm:t>
        <a:bodyPr/>
        <a:lstStyle/>
        <a:p>
          <a:r>
            <a:rPr lang="en-US" sz="1200" dirty="0"/>
            <a:t>Authentication</a:t>
          </a:r>
        </a:p>
      </dgm:t>
    </dgm:pt>
    <dgm:pt modelId="{224D0408-E667-4785-A9D7-FB4300B2B3E2}" type="parTrans" cxnId="{423C38C6-8001-411A-A241-AC4C3751CCA8}">
      <dgm:prSet/>
      <dgm:spPr/>
      <dgm:t>
        <a:bodyPr/>
        <a:lstStyle/>
        <a:p>
          <a:endParaRPr lang="en-US" sz="1100"/>
        </a:p>
      </dgm:t>
    </dgm:pt>
    <dgm:pt modelId="{E0DF8FD4-EDC6-47E5-9AEA-F255BBA0608E}" type="sibTrans" cxnId="{423C38C6-8001-411A-A241-AC4C3751CCA8}">
      <dgm:prSet/>
      <dgm:spPr/>
      <dgm:t>
        <a:bodyPr/>
        <a:lstStyle/>
        <a:p>
          <a:endParaRPr lang="en-US" sz="1100"/>
        </a:p>
      </dgm:t>
    </dgm:pt>
    <dgm:pt modelId="{0752114A-CB6A-414F-866D-E4B4A179953C}">
      <dgm:prSet phldrT="[Text]" custT="1"/>
      <dgm:spPr/>
      <dgm:t>
        <a:bodyPr/>
        <a:lstStyle/>
        <a:p>
          <a:r>
            <a:rPr lang="en-US" sz="1200" dirty="0"/>
            <a:t>Integrity</a:t>
          </a:r>
        </a:p>
      </dgm:t>
    </dgm:pt>
    <dgm:pt modelId="{F6E31EA9-E20F-40B2-81B0-5B12AF4550B8}" type="parTrans" cxnId="{A7002B58-D0C2-403E-AF64-04D5F6B87FAC}">
      <dgm:prSet/>
      <dgm:spPr/>
      <dgm:t>
        <a:bodyPr/>
        <a:lstStyle/>
        <a:p>
          <a:endParaRPr lang="en-US" sz="1100"/>
        </a:p>
      </dgm:t>
    </dgm:pt>
    <dgm:pt modelId="{8725ACCE-772E-4713-96F5-3D7C4BA002A8}" type="sibTrans" cxnId="{A7002B58-D0C2-403E-AF64-04D5F6B87FAC}">
      <dgm:prSet/>
      <dgm:spPr/>
      <dgm:t>
        <a:bodyPr/>
        <a:lstStyle/>
        <a:p>
          <a:endParaRPr lang="en-US" sz="1100"/>
        </a:p>
      </dgm:t>
    </dgm:pt>
    <dgm:pt modelId="{C0BA20B9-5493-4961-97F1-2299AE360B53}">
      <dgm:prSet phldrT="[Text]" custT="1"/>
      <dgm:spPr/>
      <dgm:t>
        <a:bodyPr/>
        <a:lstStyle/>
        <a:p>
          <a:pPr algn="l"/>
          <a:r>
            <a:rPr lang="en-US" sz="2000" dirty="0"/>
            <a:t>R</a:t>
          </a:r>
          <a:r>
            <a:rPr lang="en-US" sz="1600" baseline="0" dirty="0"/>
            <a:t>epudiation</a:t>
          </a:r>
        </a:p>
      </dgm:t>
    </dgm:pt>
    <dgm:pt modelId="{DCD35823-8830-4801-8C45-839E1223751F}" type="parTrans" cxnId="{3609AB51-62B1-4EDF-9FF6-748C45B8DF61}">
      <dgm:prSet/>
      <dgm:spPr/>
      <dgm:t>
        <a:bodyPr/>
        <a:lstStyle/>
        <a:p>
          <a:endParaRPr lang="en-US" sz="1100"/>
        </a:p>
      </dgm:t>
    </dgm:pt>
    <dgm:pt modelId="{0A7161C8-4418-4034-B315-9547591E0C51}" type="sibTrans" cxnId="{3609AB51-62B1-4EDF-9FF6-748C45B8DF61}">
      <dgm:prSet/>
      <dgm:spPr/>
      <dgm:t>
        <a:bodyPr/>
        <a:lstStyle/>
        <a:p>
          <a:endParaRPr lang="en-US" sz="1100"/>
        </a:p>
      </dgm:t>
    </dgm:pt>
    <dgm:pt modelId="{CA56E67E-AAA7-4A9B-8FAA-8E118B8E81D2}">
      <dgm:prSet phldrT="[Text]" custT="1"/>
      <dgm:spPr/>
      <dgm:t>
        <a:bodyPr/>
        <a:lstStyle/>
        <a:p>
          <a:r>
            <a:rPr lang="en-US" sz="1200" dirty="0"/>
            <a:t>Non-repudiation</a:t>
          </a:r>
        </a:p>
      </dgm:t>
    </dgm:pt>
    <dgm:pt modelId="{4EEE8FFC-7C79-47E0-9612-C0C9453BC2E9}" type="parTrans" cxnId="{C3673B0A-9408-4E79-ACA9-B6A606FB48CA}">
      <dgm:prSet/>
      <dgm:spPr/>
      <dgm:t>
        <a:bodyPr/>
        <a:lstStyle/>
        <a:p>
          <a:endParaRPr lang="en-US" sz="1100"/>
        </a:p>
      </dgm:t>
    </dgm:pt>
    <dgm:pt modelId="{3FB1F7EA-2053-4C8F-897C-149614FBF514}" type="sibTrans" cxnId="{C3673B0A-9408-4E79-ACA9-B6A606FB48CA}">
      <dgm:prSet/>
      <dgm:spPr/>
      <dgm:t>
        <a:bodyPr/>
        <a:lstStyle/>
        <a:p>
          <a:endParaRPr lang="en-US" sz="1100"/>
        </a:p>
      </dgm:t>
    </dgm:pt>
    <dgm:pt modelId="{BAC6A373-5286-4CF0-96F5-FF73EB7D577F}">
      <dgm:prSet phldrT="[Text]" custT="1"/>
      <dgm:spPr/>
      <dgm:t>
        <a:bodyPr/>
        <a:lstStyle/>
        <a:p>
          <a:pPr algn="l"/>
          <a:r>
            <a:rPr lang="en-US" sz="2400" baseline="0" dirty="0"/>
            <a:t>I</a:t>
          </a:r>
          <a:r>
            <a:rPr lang="en-US" sz="1400" dirty="0"/>
            <a:t>nformation disclosure</a:t>
          </a:r>
        </a:p>
      </dgm:t>
    </dgm:pt>
    <dgm:pt modelId="{584C4D33-6F06-4553-B8AE-99C35B1A258A}" type="parTrans" cxnId="{E46F77AC-6F5F-44EE-9BD7-546209984708}">
      <dgm:prSet/>
      <dgm:spPr/>
      <dgm:t>
        <a:bodyPr/>
        <a:lstStyle/>
        <a:p>
          <a:endParaRPr lang="en-US" sz="1100"/>
        </a:p>
      </dgm:t>
    </dgm:pt>
    <dgm:pt modelId="{C7C3512F-6213-4856-9E08-98CCE8655317}" type="sibTrans" cxnId="{E46F77AC-6F5F-44EE-9BD7-546209984708}">
      <dgm:prSet/>
      <dgm:spPr/>
      <dgm:t>
        <a:bodyPr/>
        <a:lstStyle/>
        <a:p>
          <a:endParaRPr lang="en-US" sz="1100"/>
        </a:p>
      </dgm:t>
    </dgm:pt>
    <dgm:pt modelId="{A0CCBED5-667A-40D9-936F-AACE02EE4D1A}">
      <dgm:prSet phldrT="[Text]" custT="1"/>
      <dgm:spPr/>
      <dgm:t>
        <a:bodyPr/>
        <a:lstStyle/>
        <a:p>
          <a:pPr algn="l"/>
          <a:r>
            <a:rPr lang="en-US" sz="2400" dirty="0"/>
            <a:t>T</a:t>
          </a:r>
          <a:r>
            <a:rPr lang="en-US" sz="1600" baseline="0" dirty="0"/>
            <a:t>ampering</a:t>
          </a:r>
        </a:p>
      </dgm:t>
    </dgm:pt>
    <dgm:pt modelId="{424E5A34-C972-4B65-8E27-63A93BAE73C1}" type="sibTrans" cxnId="{E8A72306-5669-41E4-9E20-D07FC828B6D1}">
      <dgm:prSet/>
      <dgm:spPr/>
      <dgm:t>
        <a:bodyPr/>
        <a:lstStyle/>
        <a:p>
          <a:endParaRPr lang="en-US" sz="1100"/>
        </a:p>
      </dgm:t>
    </dgm:pt>
    <dgm:pt modelId="{FAE35E8D-9B28-451C-8A77-4C359326C4AE}" type="parTrans" cxnId="{E8A72306-5669-41E4-9E20-D07FC828B6D1}">
      <dgm:prSet/>
      <dgm:spPr/>
      <dgm:t>
        <a:bodyPr/>
        <a:lstStyle/>
        <a:p>
          <a:endParaRPr lang="en-US" sz="1100"/>
        </a:p>
      </dgm:t>
    </dgm:pt>
    <dgm:pt modelId="{13617078-F337-4AA4-AB7A-7653BE581956}">
      <dgm:prSet phldrT="[Text]" custT="1"/>
      <dgm:spPr/>
      <dgm:t>
        <a:bodyPr/>
        <a:lstStyle/>
        <a:p>
          <a:r>
            <a:rPr lang="en-US" sz="1200" dirty="0"/>
            <a:t>Confidentiality</a:t>
          </a:r>
        </a:p>
      </dgm:t>
    </dgm:pt>
    <dgm:pt modelId="{BB770FFE-9156-4D4B-8812-BD6EE698104B}" type="parTrans" cxnId="{E9A1C0C4-D3F0-4858-93FC-129D8F2A0899}">
      <dgm:prSet/>
      <dgm:spPr/>
      <dgm:t>
        <a:bodyPr/>
        <a:lstStyle/>
        <a:p>
          <a:endParaRPr lang="en-US" sz="1100"/>
        </a:p>
      </dgm:t>
    </dgm:pt>
    <dgm:pt modelId="{C6BAF184-CCA1-49B9-8169-9886B26C08FD}" type="sibTrans" cxnId="{E9A1C0C4-D3F0-4858-93FC-129D8F2A0899}">
      <dgm:prSet/>
      <dgm:spPr/>
      <dgm:t>
        <a:bodyPr/>
        <a:lstStyle/>
        <a:p>
          <a:endParaRPr lang="en-US" sz="1100"/>
        </a:p>
      </dgm:t>
    </dgm:pt>
    <dgm:pt modelId="{C88D81DF-1DB2-4B86-8A16-39BB968427FA}">
      <dgm:prSet phldrT="[Text]" custT="1"/>
      <dgm:spPr/>
      <dgm:t>
        <a:bodyPr/>
        <a:lstStyle/>
        <a:p>
          <a:pPr algn="l"/>
          <a:r>
            <a:rPr lang="en-US" sz="2400" baseline="0" dirty="0"/>
            <a:t>D</a:t>
          </a:r>
          <a:r>
            <a:rPr lang="en-US" sz="1400" dirty="0"/>
            <a:t>enial of Service</a:t>
          </a:r>
        </a:p>
      </dgm:t>
    </dgm:pt>
    <dgm:pt modelId="{BDCF63C7-C628-4FCA-B281-9A3F469AFED3}" type="parTrans" cxnId="{42264086-9B52-427A-9553-5640F679A1BD}">
      <dgm:prSet/>
      <dgm:spPr/>
      <dgm:t>
        <a:bodyPr/>
        <a:lstStyle/>
        <a:p>
          <a:endParaRPr lang="en-US" sz="1100"/>
        </a:p>
      </dgm:t>
    </dgm:pt>
    <dgm:pt modelId="{5B350B5C-7C37-4107-B62D-B660F9EE6F34}" type="sibTrans" cxnId="{42264086-9B52-427A-9553-5640F679A1BD}">
      <dgm:prSet/>
      <dgm:spPr/>
      <dgm:t>
        <a:bodyPr/>
        <a:lstStyle/>
        <a:p>
          <a:endParaRPr lang="en-US" sz="1100"/>
        </a:p>
      </dgm:t>
    </dgm:pt>
    <dgm:pt modelId="{39AC5712-3124-466D-AA00-19A2289DDBD3}">
      <dgm:prSet phldrT="[Text]" custT="1"/>
      <dgm:spPr/>
      <dgm:t>
        <a:bodyPr/>
        <a:lstStyle/>
        <a:p>
          <a:r>
            <a:rPr lang="en-US" sz="1200" dirty="0"/>
            <a:t>Availability</a:t>
          </a:r>
        </a:p>
      </dgm:t>
    </dgm:pt>
    <dgm:pt modelId="{74D451D9-1542-485F-8E94-0BA6CF9987E9}" type="parTrans" cxnId="{4C1B1F32-3674-4B68-9952-B6876BD40252}">
      <dgm:prSet/>
      <dgm:spPr/>
      <dgm:t>
        <a:bodyPr/>
        <a:lstStyle/>
        <a:p>
          <a:endParaRPr lang="en-US" sz="1100"/>
        </a:p>
      </dgm:t>
    </dgm:pt>
    <dgm:pt modelId="{3EB186B9-3AB0-40E5-9468-3360BC17E9C5}" type="sibTrans" cxnId="{4C1B1F32-3674-4B68-9952-B6876BD40252}">
      <dgm:prSet/>
      <dgm:spPr/>
      <dgm:t>
        <a:bodyPr/>
        <a:lstStyle/>
        <a:p>
          <a:endParaRPr lang="en-US" sz="1100"/>
        </a:p>
      </dgm:t>
    </dgm:pt>
    <dgm:pt modelId="{4E11D6F0-F1EF-49C7-BFB1-AA2667C912FC}">
      <dgm:prSet phldrT="[Text]" custT="1"/>
      <dgm:spPr/>
      <dgm:t>
        <a:bodyPr/>
        <a:lstStyle/>
        <a:p>
          <a:r>
            <a:rPr lang="en-US" sz="1200" dirty="0"/>
            <a:t>Authorization</a:t>
          </a:r>
        </a:p>
      </dgm:t>
    </dgm:pt>
    <dgm:pt modelId="{318362FE-145D-47DC-9157-5CB9A254132B}" type="parTrans" cxnId="{B4EBBE9A-8884-4BFB-AAFE-C374829F0015}">
      <dgm:prSet/>
      <dgm:spPr/>
      <dgm:t>
        <a:bodyPr/>
        <a:lstStyle/>
        <a:p>
          <a:endParaRPr lang="en-US" sz="1100"/>
        </a:p>
      </dgm:t>
    </dgm:pt>
    <dgm:pt modelId="{FE32ACEF-AF56-4812-9E8C-7A09ED967D96}" type="sibTrans" cxnId="{B4EBBE9A-8884-4BFB-AAFE-C374829F0015}">
      <dgm:prSet/>
      <dgm:spPr/>
      <dgm:t>
        <a:bodyPr/>
        <a:lstStyle/>
        <a:p>
          <a:endParaRPr lang="en-US" sz="1100"/>
        </a:p>
      </dgm:t>
    </dgm:pt>
    <dgm:pt modelId="{123EB423-8B26-440B-88A5-A9B22E2C40C4}">
      <dgm:prSet phldrT="[Text]" custT="1"/>
      <dgm:spPr/>
      <dgm:t>
        <a:bodyPr/>
        <a:lstStyle/>
        <a:p>
          <a:pPr algn="l"/>
          <a:r>
            <a:rPr lang="en-US" sz="2400" baseline="0" dirty="0"/>
            <a:t>E</a:t>
          </a:r>
          <a:r>
            <a:rPr lang="en-US" sz="1400" dirty="0"/>
            <a:t>levation of Privilege</a:t>
          </a:r>
        </a:p>
      </dgm:t>
    </dgm:pt>
    <dgm:pt modelId="{EEFA7398-2C9B-4ABB-825A-EF3D622686BC}" type="parTrans" cxnId="{26A0B86A-C900-47DB-91EA-F01C97E238FE}">
      <dgm:prSet/>
      <dgm:spPr/>
      <dgm:t>
        <a:bodyPr/>
        <a:lstStyle/>
        <a:p>
          <a:endParaRPr lang="en-US" sz="1100"/>
        </a:p>
      </dgm:t>
    </dgm:pt>
    <dgm:pt modelId="{5530BD3C-0F17-43F6-BF54-8DAC6D3108CB}" type="sibTrans" cxnId="{26A0B86A-C900-47DB-91EA-F01C97E238FE}">
      <dgm:prSet/>
      <dgm:spPr/>
      <dgm:t>
        <a:bodyPr/>
        <a:lstStyle/>
        <a:p>
          <a:endParaRPr lang="en-US" sz="1100"/>
        </a:p>
      </dgm:t>
    </dgm:pt>
    <dgm:pt modelId="{08FD7A2E-BDB0-4184-B308-9BC795D60279}" type="pres">
      <dgm:prSet presAssocID="{7D550CAA-0D35-435F-BE52-1BD0B9C6B82D}" presName="Name0" presStyleCnt="0">
        <dgm:presLayoutVars>
          <dgm:dir/>
          <dgm:animLvl val="lvl"/>
          <dgm:resizeHandles val="exact"/>
        </dgm:presLayoutVars>
      </dgm:prSet>
      <dgm:spPr/>
    </dgm:pt>
    <dgm:pt modelId="{359F222E-A46E-48D0-B1FF-F83069235EA1}" type="pres">
      <dgm:prSet presAssocID="{E13A6271-FFD6-481D-AD00-59C8A84511D8}" presName="linNode" presStyleCnt="0"/>
      <dgm:spPr/>
    </dgm:pt>
    <dgm:pt modelId="{BC148BE4-C70A-4649-A31F-ABC3AB52C2F6}" type="pres">
      <dgm:prSet presAssocID="{E13A6271-FFD6-481D-AD00-59C8A84511D8}" presName="parentText" presStyleLbl="node1" presStyleIdx="0" presStyleCnt="6">
        <dgm:presLayoutVars>
          <dgm:chMax val="1"/>
          <dgm:bulletEnabled val="1"/>
        </dgm:presLayoutVars>
      </dgm:prSet>
      <dgm:spPr/>
    </dgm:pt>
    <dgm:pt modelId="{FC9CF944-E262-4AAC-A700-017C37059E91}" type="pres">
      <dgm:prSet presAssocID="{E13A6271-FFD6-481D-AD00-59C8A84511D8}" presName="descendantText" presStyleLbl="alignAccFollowNode1" presStyleIdx="0" presStyleCnt="6">
        <dgm:presLayoutVars>
          <dgm:bulletEnabled val="1"/>
        </dgm:presLayoutVars>
      </dgm:prSet>
      <dgm:spPr/>
    </dgm:pt>
    <dgm:pt modelId="{AA6E4D25-EBA6-4BFC-9CA0-C595325AF133}" type="pres">
      <dgm:prSet presAssocID="{703F1450-424C-4920-9F0C-F168F8871998}" presName="sp" presStyleCnt="0"/>
      <dgm:spPr/>
    </dgm:pt>
    <dgm:pt modelId="{5562C61A-E2EE-4FB9-982A-91C101E6C45E}" type="pres">
      <dgm:prSet presAssocID="{A0CCBED5-667A-40D9-936F-AACE02EE4D1A}" presName="linNode" presStyleCnt="0"/>
      <dgm:spPr/>
    </dgm:pt>
    <dgm:pt modelId="{4E859098-1080-466E-AED0-6E2C8E0803AD}" type="pres">
      <dgm:prSet presAssocID="{A0CCBED5-667A-40D9-936F-AACE02EE4D1A}" presName="parentText" presStyleLbl="node1" presStyleIdx="1" presStyleCnt="6">
        <dgm:presLayoutVars>
          <dgm:chMax val="1"/>
          <dgm:bulletEnabled val="1"/>
        </dgm:presLayoutVars>
      </dgm:prSet>
      <dgm:spPr/>
    </dgm:pt>
    <dgm:pt modelId="{32413A87-10E3-4C44-AECD-EDE302BE06FF}" type="pres">
      <dgm:prSet presAssocID="{A0CCBED5-667A-40D9-936F-AACE02EE4D1A}" presName="descendantText" presStyleLbl="alignAccFollowNode1" presStyleIdx="1" presStyleCnt="6">
        <dgm:presLayoutVars>
          <dgm:bulletEnabled val="1"/>
        </dgm:presLayoutVars>
      </dgm:prSet>
      <dgm:spPr/>
    </dgm:pt>
    <dgm:pt modelId="{F9E3BF69-EDAB-4F5C-A97A-123ADCB65D9F}" type="pres">
      <dgm:prSet presAssocID="{424E5A34-C972-4B65-8E27-63A93BAE73C1}" presName="sp" presStyleCnt="0"/>
      <dgm:spPr/>
    </dgm:pt>
    <dgm:pt modelId="{85A0EE01-4D81-4C08-A644-BAFA1DC5F1F0}" type="pres">
      <dgm:prSet presAssocID="{C0BA20B9-5493-4961-97F1-2299AE360B53}" presName="linNode" presStyleCnt="0"/>
      <dgm:spPr/>
    </dgm:pt>
    <dgm:pt modelId="{2CB7E0D2-DABB-45AC-8154-C29A847B6A92}" type="pres">
      <dgm:prSet presAssocID="{C0BA20B9-5493-4961-97F1-2299AE360B53}" presName="parentText" presStyleLbl="node1" presStyleIdx="2" presStyleCnt="6">
        <dgm:presLayoutVars>
          <dgm:chMax val="1"/>
          <dgm:bulletEnabled val="1"/>
        </dgm:presLayoutVars>
      </dgm:prSet>
      <dgm:spPr/>
    </dgm:pt>
    <dgm:pt modelId="{3A307469-1CC0-4E60-8B96-83A1674C7B9D}" type="pres">
      <dgm:prSet presAssocID="{C0BA20B9-5493-4961-97F1-2299AE360B53}" presName="descendantText" presStyleLbl="alignAccFollowNode1" presStyleIdx="2" presStyleCnt="6">
        <dgm:presLayoutVars>
          <dgm:bulletEnabled val="1"/>
        </dgm:presLayoutVars>
      </dgm:prSet>
      <dgm:spPr/>
    </dgm:pt>
    <dgm:pt modelId="{6CD9B745-FD10-4905-8C65-5FF9920CC092}" type="pres">
      <dgm:prSet presAssocID="{0A7161C8-4418-4034-B315-9547591E0C51}" presName="sp" presStyleCnt="0"/>
      <dgm:spPr/>
    </dgm:pt>
    <dgm:pt modelId="{CB583EE8-8141-4C2A-B5B8-D4BB364532BC}" type="pres">
      <dgm:prSet presAssocID="{BAC6A373-5286-4CF0-96F5-FF73EB7D577F}" presName="linNode" presStyleCnt="0"/>
      <dgm:spPr/>
    </dgm:pt>
    <dgm:pt modelId="{E6778586-3D71-4D1F-A42A-4EF66E331B91}" type="pres">
      <dgm:prSet presAssocID="{BAC6A373-5286-4CF0-96F5-FF73EB7D577F}" presName="parentText" presStyleLbl="node1" presStyleIdx="3" presStyleCnt="6">
        <dgm:presLayoutVars>
          <dgm:chMax val="1"/>
          <dgm:bulletEnabled val="1"/>
        </dgm:presLayoutVars>
      </dgm:prSet>
      <dgm:spPr/>
    </dgm:pt>
    <dgm:pt modelId="{08FAD6A1-2C98-415C-9DE0-6B6BE1D4C1EC}" type="pres">
      <dgm:prSet presAssocID="{BAC6A373-5286-4CF0-96F5-FF73EB7D577F}" presName="descendantText" presStyleLbl="alignAccFollowNode1" presStyleIdx="3" presStyleCnt="6">
        <dgm:presLayoutVars>
          <dgm:bulletEnabled val="1"/>
        </dgm:presLayoutVars>
      </dgm:prSet>
      <dgm:spPr/>
    </dgm:pt>
    <dgm:pt modelId="{17B9ED4C-A8C9-4CDF-8674-E85D6DD59C00}" type="pres">
      <dgm:prSet presAssocID="{C7C3512F-6213-4856-9E08-98CCE8655317}" presName="sp" presStyleCnt="0"/>
      <dgm:spPr/>
    </dgm:pt>
    <dgm:pt modelId="{C0BCEA37-9798-495B-9481-99C93ABCCC0F}" type="pres">
      <dgm:prSet presAssocID="{C88D81DF-1DB2-4B86-8A16-39BB968427FA}" presName="linNode" presStyleCnt="0"/>
      <dgm:spPr/>
    </dgm:pt>
    <dgm:pt modelId="{39901051-E878-4F3E-BAC8-27FD6C190365}" type="pres">
      <dgm:prSet presAssocID="{C88D81DF-1DB2-4B86-8A16-39BB968427FA}" presName="parentText" presStyleLbl="node1" presStyleIdx="4" presStyleCnt="6">
        <dgm:presLayoutVars>
          <dgm:chMax val="1"/>
          <dgm:bulletEnabled val="1"/>
        </dgm:presLayoutVars>
      </dgm:prSet>
      <dgm:spPr/>
    </dgm:pt>
    <dgm:pt modelId="{DDA1BAD8-4915-4079-90E8-A8532735CCAB}" type="pres">
      <dgm:prSet presAssocID="{C88D81DF-1DB2-4B86-8A16-39BB968427FA}" presName="descendantText" presStyleLbl="alignAccFollowNode1" presStyleIdx="4" presStyleCnt="6">
        <dgm:presLayoutVars>
          <dgm:bulletEnabled val="1"/>
        </dgm:presLayoutVars>
      </dgm:prSet>
      <dgm:spPr/>
    </dgm:pt>
    <dgm:pt modelId="{E863DC16-2C3A-45D3-8C98-7E1863BBE4A4}" type="pres">
      <dgm:prSet presAssocID="{5B350B5C-7C37-4107-B62D-B660F9EE6F34}" presName="sp" presStyleCnt="0"/>
      <dgm:spPr/>
    </dgm:pt>
    <dgm:pt modelId="{E982C679-5B87-4485-AF9A-2F6FAAF2BD46}" type="pres">
      <dgm:prSet presAssocID="{123EB423-8B26-440B-88A5-A9B22E2C40C4}" presName="linNode" presStyleCnt="0"/>
      <dgm:spPr/>
    </dgm:pt>
    <dgm:pt modelId="{195DFC31-DB21-420B-911A-FF864462B6DA}" type="pres">
      <dgm:prSet presAssocID="{123EB423-8B26-440B-88A5-A9B22E2C40C4}" presName="parentText" presStyleLbl="node1" presStyleIdx="5" presStyleCnt="6">
        <dgm:presLayoutVars>
          <dgm:chMax val="1"/>
          <dgm:bulletEnabled val="1"/>
        </dgm:presLayoutVars>
      </dgm:prSet>
      <dgm:spPr/>
    </dgm:pt>
    <dgm:pt modelId="{D02B9FB8-9052-43A2-BB1D-ED0E82893F75}" type="pres">
      <dgm:prSet presAssocID="{123EB423-8B26-440B-88A5-A9B22E2C40C4}" presName="descendantText" presStyleLbl="alignAccFollowNode1" presStyleIdx="5" presStyleCnt="6">
        <dgm:presLayoutVars>
          <dgm:bulletEnabled val="1"/>
        </dgm:presLayoutVars>
      </dgm:prSet>
      <dgm:spPr/>
    </dgm:pt>
  </dgm:ptLst>
  <dgm:cxnLst>
    <dgm:cxn modelId="{E8A72306-5669-41E4-9E20-D07FC828B6D1}" srcId="{7D550CAA-0D35-435F-BE52-1BD0B9C6B82D}" destId="{A0CCBED5-667A-40D9-936F-AACE02EE4D1A}" srcOrd="1" destOrd="0" parTransId="{FAE35E8D-9B28-451C-8A77-4C359326C4AE}" sibTransId="{424E5A34-C972-4B65-8E27-63A93BAE73C1}"/>
    <dgm:cxn modelId="{C3673B0A-9408-4E79-ACA9-B6A606FB48CA}" srcId="{C0BA20B9-5493-4961-97F1-2299AE360B53}" destId="{CA56E67E-AAA7-4A9B-8FAA-8E118B8E81D2}" srcOrd="0" destOrd="0" parTransId="{4EEE8FFC-7C79-47E0-9612-C0C9453BC2E9}" sibTransId="{3FB1F7EA-2053-4C8F-897C-149614FBF514}"/>
    <dgm:cxn modelId="{8A74920C-FD2B-4319-A9E3-341C459D6245}" srcId="{7D550CAA-0D35-435F-BE52-1BD0B9C6B82D}" destId="{E13A6271-FFD6-481D-AD00-59C8A84511D8}" srcOrd="0" destOrd="0" parTransId="{D3C48BDD-FB40-4908-AD09-6FEF3DD21045}" sibTransId="{703F1450-424C-4920-9F0C-F168F8871998}"/>
    <dgm:cxn modelId="{74579810-A877-41DF-BA8C-B597406B0F5F}" type="presOf" srcId="{C88D81DF-1DB2-4B86-8A16-39BB968427FA}" destId="{39901051-E878-4F3E-BAC8-27FD6C190365}" srcOrd="0" destOrd="0" presId="urn:microsoft.com/office/officeart/2005/8/layout/vList5"/>
    <dgm:cxn modelId="{8A94EC25-F1FE-4325-838F-1E62C674C467}" type="presOf" srcId="{7D550CAA-0D35-435F-BE52-1BD0B9C6B82D}" destId="{08FD7A2E-BDB0-4184-B308-9BC795D60279}" srcOrd="0" destOrd="0" presId="urn:microsoft.com/office/officeart/2005/8/layout/vList5"/>
    <dgm:cxn modelId="{1D4F672B-EAD1-486B-9FC5-932E40965C53}" type="presOf" srcId="{0752114A-CB6A-414F-866D-E4B4A179953C}" destId="{32413A87-10E3-4C44-AECD-EDE302BE06FF}" srcOrd="0" destOrd="0" presId="urn:microsoft.com/office/officeart/2005/8/layout/vList5"/>
    <dgm:cxn modelId="{8B045731-9FFC-45A4-B5E8-95D1CC96D9B8}" type="presOf" srcId="{39AC5712-3124-466D-AA00-19A2289DDBD3}" destId="{DDA1BAD8-4915-4079-90E8-A8532735CCAB}" srcOrd="0" destOrd="0" presId="urn:microsoft.com/office/officeart/2005/8/layout/vList5"/>
    <dgm:cxn modelId="{4C1B1F32-3674-4B68-9952-B6876BD40252}" srcId="{C88D81DF-1DB2-4B86-8A16-39BB968427FA}" destId="{39AC5712-3124-466D-AA00-19A2289DDBD3}" srcOrd="0" destOrd="0" parTransId="{74D451D9-1542-485F-8E94-0BA6CF9987E9}" sibTransId="{3EB186B9-3AB0-40E5-9468-3360BC17E9C5}"/>
    <dgm:cxn modelId="{11867A39-6985-410E-9364-BDB8E4F39FAA}" type="presOf" srcId="{E13A6271-FFD6-481D-AD00-59C8A84511D8}" destId="{BC148BE4-C70A-4649-A31F-ABC3AB52C2F6}" srcOrd="0" destOrd="0" presId="urn:microsoft.com/office/officeart/2005/8/layout/vList5"/>
    <dgm:cxn modelId="{8A95FF3E-13FA-42C9-B03E-F6D04DBF5313}" type="presOf" srcId="{03809C70-4E34-4FD2-8119-BB34AD1893E2}" destId="{FC9CF944-E262-4AAC-A700-017C37059E91}" srcOrd="0" destOrd="0" presId="urn:microsoft.com/office/officeart/2005/8/layout/vList5"/>
    <dgm:cxn modelId="{707A4D5C-74BA-4868-9216-61DC126BD903}" type="presOf" srcId="{CA56E67E-AAA7-4A9B-8FAA-8E118B8E81D2}" destId="{3A307469-1CC0-4E60-8B96-83A1674C7B9D}" srcOrd="0" destOrd="0" presId="urn:microsoft.com/office/officeart/2005/8/layout/vList5"/>
    <dgm:cxn modelId="{26A0B86A-C900-47DB-91EA-F01C97E238FE}" srcId="{7D550CAA-0D35-435F-BE52-1BD0B9C6B82D}" destId="{123EB423-8B26-440B-88A5-A9B22E2C40C4}" srcOrd="5" destOrd="0" parTransId="{EEFA7398-2C9B-4ABB-825A-EF3D622686BC}" sibTransId="{5530BD3C-0F17-43F6-BF54-8DAC6D3108CB}"/>
    <dgm:cxn modelId="{3609AB51-62B1-4EDF-9FF6-748C45B8DF61}" srcId="{7D550CAA-0D35-435F-BE52-1BD0B9C6B82D}" destId="{C0BA20B9-5493-4961-97F1-2299AE360B53}" srcOrd="2" destOrd="0" parTransId="{DCD35823-8830-4801-8C45-839E1223751F}" sibTransId="{0A7161C8-4418-4034-B315-9547591E0C51}"/>
    <dgm:cxn modelId="{A7002B58-D0C2-403E-AF64-04D5F6B87FAC}" srcId="{A0CCBED5-667A-40D9-936F-AACE02EE4D1A}" destId="{0752114A-CB6A-414F-866D-E4B4A179953C}" srcOrd="0" destOrd="0" parTransId="{F6E31EA9-E20F-40B2-81B0-5B12AF4550B8}" sibTransId="{8725ACCE-772E-4713-96F5-3D7C4BA002A8}"/>
    <dgm:cxn modelId="{42264086-9B52-427A-9553-5640F679A1BD}" srcId="{7D550CAA-0D35-435F-BE52-1BD0B9C6B82D}" destId="{C88D81DF-1DB2-4B86-8A16-39BB968427FA}" srcOrd="4" destOrd="0" parTransId="{BDCF63C7-C628-4FCA-B281-9A3F469AFED3}" sibTransId="{5B350B5C-7C37-4107-B62D-B660F9EE6F34}"/>
    <dgm:cxn modelId="{550B328B-F47A-45BB-B218-145000FA09F1}" type="presOf" srcId="{C0BA20B9-5493-4961-97F1-2299AE360B53}" destId="{2CB7E0D2-DABB-45AC-8154-C29A847B6A92}" srcOrd="0" destOrd="0" presId="urn:microsoft.com/office/officeart/2005/8/layout/vList5"/>
    <dgm:cxn modelId="{B4EBBE9A-8884-4BFB-AAFE-C374829F0015}" srcId="{123EB423-8B26-440B-88A5-A9B22E2C40C4}" destId="{4E11D6F0-F1EF-49C7-BFB1-AA2667C912FC}" srcOrd="0" destOrd="0" parTransId="{318362FE-145D-47DC-9157-5CB9A254132B}" sibTransId="{FE32ACEF-AF56-4812-9E8C-7A09ED967D96}"/>
    <dgm:cxn modelId="{192C549F-0E54-4D34-895D-FDE3CF1DFB7A}" type="presOf" srcId="{13617078-F337-4AA4-AB7A-7653BE581956}" destId="{08FAD6A1-2C98-415C-9DE0-6B6BE1D4C1EC}" srcOrd="0" destOrd="0" presId="urn:microsoft.com/office/officeart/2005/8/layout/vList5"/>
    <dgm:cxn modelId="{0A4538A1-4DFD-4527-850A-3E4C12F8456A}" type="presOf" srcId="{123EB423-8B26-440B-88A5-A9B22E2C40C4}" destId="{195DFC31-DB21-420B-911A-FF864462B6DA}" srcOrd="0" destOrd="0" presId="urn:microsoft.com/office/officeart/2005/8/layout/vList5"/>
    <dgm:cxn modelId="{7E1CD0A1-1F51-401A-A738-FA4AB21A3FA7}" type="presOf" srcId="{4E11D6F0-F1EF-49C7-BFB1-AA2667C912FC}" destId="{D02B9FB8-9052-43A2-BB1D-ED0E82893F75}" srcOrd="0" destOrd="0" presId="urn:microsoft.com/office/officeart/2005/8/layout/vList5"/>
    <dgm:cxn modelId="{E46F77AC-6F5F-44EE-9BD7-546209984708}" srcId="{7D550CAA-0D35-435F-BE52-1BD0B9C6B82D}" destId="{BAC6A373-5286-4CF0-96F5-FF73EB7D577F}" srcOrd="3" destOrd="0" parTransId="{584C4D33-6F06-4553-B8AE-99C35B1A258A}" sibTransId="{C7C3512F-6213-4856-9E08-98CCE8655317}"/>
    <dgm:cxn modelId="{55AFCEBC-BCB5-49DB-B8E7-18B3833FB41E}" type="presOf" srcId="{A0CCBED5-667A-40D9-936F-AACE02EE4D1A}" destId="{4E859098-1080-466E-AED0-6E2C8E0803AD}" srcOrd="0" destOrd="0" presId="urn:microsoft.com/office/officeart/2005/8/layout/vList5"/>
    <dgm:cxn modelId="{E9A1C0C4-D3F0-4858-93FC-129D8F2A0899}" srcId="{BAC6A373-5286-4CF0-96F5-FF73EB7D577F}" destId="{13617078-F337-4AA4-AB7A-7653BE581956}" srcOrd="0" destOrd="0" parTransId="{BB770FFE-9156-4D4B-8812-BD6EE698104B}" sibTransId="{C6BAF184-CCA1-49B9-8169-9886B26C08FD}"/>
    <dgm:cxn modelId="{423C38C6-8001-411A-A241-AC4C3751CCA8}" srcId="{E13A6271-FFD6-481D-AD00-59C8A84511D8}" destId="{03809C70-4E34-4FD2-8119-BB34AD1893E2}" srcOrd="0" destOrd="0" parTransId="{224D0408-E667-4785-A9D7-FB4300B2B3E2}" sibTransId="{E0DF8FD4-EDC6-47E5-9AEA-F255BBA0608E}"/>
    <dgm:cxn modelId="{F4953BD4-AFFF-4C1F-8FFB-54C379497B39}" type="presOf" srcId="{BAC6A373-5286-4CF0-96F5-FF73EB7D577F}" destId="{E6778586-3D71-4D1F-A42A-4EF66E331B91}" srcOrd="0" destOrd="0" presId="urn:microsoft.com/office/officeart/2005/8/layout/vList5"/>
    <dgm:cxn modelId="{31B69919-9423-4157-96A6-58A29630B6E1}" type="presParOf" srcId="{08FD7A2E-BDB0-4184-B308-9BC795D60279}" destId="{359F222E-A46E-48D0-B1FF-F83069235EA1}" srcOrd="0" destOrd="0" presId="urn:microsoft.com/office/officeart/2005/8/layout/vList5"/>
    <dgm:cxn modelId="{6A4709F6-7769-4542-97C2-E43F85D3F937}" type="presParOf" srcId="{359F222E-A46E-48D0-B1FF-F83069235EA1}" destId="{BC148BE4-C70A-4649-A31F-ABC3AB52C2F6}" srcOrd="0" destOrd="0" presId="urn:microsoft.com/office/officeart/2005/8/layout/vList5"/>
    <dgm:cxn modelId="{E4A590A3-5A21-485C-B0B7-DECE79C90170}" type="presParOf" srcId="{359F222E-A46E-48D0-B1FF-F83069235EA1}" destId="{FC9CF944-E262-4AAC-A700-017C37059E91}" srcOrd="1" destOrd="0" presId="urn:microsoft.com/office/officeart/2005/8/layout/vList5"/>
    <dgm:cxn modelId="{E45B1986-3C4C-4307-B193-E3E0560A03C6}" type="presParOf" srcId="{08FD7A2E-BDB0-4184-B308-9BC795D60279}" destId="{AA6E4D25-EBA6-4BFC-9CA0-C595325AF133}" srcOrd="1" destOrd="0" presId="urn:microsoft.com/office/officeart/2005/8/layout/vList5"/>
    <dgm:cxn modelId="{93D77300-DF6E-4D97-9B38-52A69A508BD0}" type="presParOf" srcId="{08FD7A2E-BDB0-4184-B308-9BC795D60279}" destId="{5562C61A-E2EE-4FB9-982A-91C101E6C45E}" srcOrd="2" destOrd="0" presId="urn:microsoft.com/office/officeart/2005/8/layout/vList5"/>
    <dgm:cxn modelId="{9E5F6A5E-A273-4C05-B151-E876C2CE6F77}" type="presParOf" srcId="{5562C61A-E2EE-4FB9-982A-91C101E6C45E}" destId="{4E859098-1080-466E-AED0-6E2C8E0803AD}" srcOrd="0" destOrd="0" presId="urn:microsoft.com/office/officeart/2005/8/layout/vList5"/>
    <dgm:cxn modelId="{CFFB1308-1B58-4F8D-B21F-E9BB36192DF6}" type="presParOf" srcId="{5562C61A-E2EE-4FB9-982A-91C101E6C45E}" destId="{32413A87-10E3-4C44-AECD-EDE302BE06FF}" srcOrd="1" destOrd="0" presId="urn:microsoft.com/office/officeart/2005/8/layout/vList5"/>
    <dgm:cxn modelId="{70EEEA83-4295-4F9C-9120-8F12ED00CCAA}" type="presParOf" srcId="{08FD7A2E-BDB0-4184-B308-9BC795D60279}" destId="{F9E3BF69-EDAB-4F5C-A97A-123ADCB65D9F}" srcOrd="3" destOrd="0" presId="urn:microsoft.com/office/officeart/2005/8/layout/vList5"/>
    <dgm:cxn modelId="{506B70A6-520A-4C51-8AB7-1BEC7E4A1792}" type="presParOf" srcId="{08FD7A2E-BDB0-4184-B308-9BC795D60279}" destId="{85A0EE01-4D81-4C08-A644-BAFA1DC5F1F0}" srcOrd="4" destOrd="0" presId="urn:microsoft.com/office/officeart/2005/8/layout/vList5"/>
    <dgm:cxn modelId="{CCE5D40E-051B-4F44-BE41-C55CCFB90304}" type="presParOf" srcId="{85A0EE01-4D81-4C08-A644-BAFA1DC5F1F0}" destId="{2CB7E0D2-DABB-45AC-8154-C29A847B6A92}" srcOrd="0" destOrd="0" presId="urn:microsoft.com/office/officeart/2005/8/layout/vList5"/>
    <dgm:cxn modelId="{33D40EF2-B07B-461D-9620-187859ED5952}" type="presParOf" srcId="{85A0EE01-4D81-4C08-A644-BAFA1DC5F1F0}" destId="{3A307469-1CC0-4E60-8B96-83A1674C7B9D}" srcOrd="1" destOrd="0" presId="urn:microsoft.com/office/officeart/2005/8/layout/vList5"/>
    <dgm:cxn modelId="{3041EB12-698E-4DEF-A412-FB4769855E5A}" type="presParOf" srcId="{08FD7A2E-BDB0-4184-B308-9BC795D60279}" destId="{6CD9B745-FD10-4905-8C65-5FF9920CC092}" srcOrd="5" destOrd="0" presId="urn:microsoft.com/office/officeart/2005/8/layout/vList5"/>
    <dgm:cxn modelId="{BA9C9336-92FB-4463-B728-D67C8555E8CB}" type="presParOf" srcId="{08FD7A2E-BDB0-4184-B308-9BC795D60279}" destId="{CB583EE8-8141-4C2A-B5B8-D4BB364532BC}" srcOrd="6" destOrd="0" presId="urn:microsoft.com/office/officeart/2005/8/layout/vList5"/>
    <dgm:cxn modelId="{207D164E-452B-47B1-AE2A-5062B6610607}" type="presParOf" srcId="{CB583EE8-8141-4C2A-B5B8-D4BB364532BC}" destId="{E6778586-3D71-4D1F-A42A-4EF66E331B91}" srcOrd="0" destOrd="0" presId="urn:microsoft.com/office/officeart/2005/8/layout/vList5"/>
    <dgm:cxn modelId="{0E1C3BDC-B747-423C-8484-5C302FAF45E8}" type="presParOf" srcId="{CB583EE8-8141-4C2A-B5B8-D4BB364532BC}" destId="{08FAD6A1-2C98-415C-9DE0-6B6BE1D4C1EC}" srcOrd="1" destOrd="0" presId="urn:microsoft.com/office/officeart/2005/8/layout/vList5"/>
    <dgm:cxn modelId="{298C41EC-FACC-4572-9879-ED6AE5620E46}" type="presParOf" srcId="{08FD7A2E-BDB0-4184-B308-9BC795D60279}" destId="{17B9ED4C-A8C9-4CDF-8674-E85D6DD59C00}" srcOrd="7" destOrd="0" presId="urn:microsoft.com/office/officeart/2005/8/layout/vList5"/>
    <dgm:cxn modelId="{5CF1A837-9A8D-433A-A5DE-FCF2F1644C99}" type="presParOf" srcId="{08FD7A2E-BDB0-4184-B308-9BC795D60279}" destId="{C0BCEA37-9798-495B-9481-99C93ABCCC0F}" srcOrd="8" destOrd="0" presId="urn:microsoft.com/office/officeart/2005/8/layout/vList5"/>
    <dgm:cxn modelId="{4454AFDF-5614-4491-A3CB-48E4CB8F756D}" type="presParOf" srcId="{C0BCEA37-9798-495B-9481-99C93ABCCC0F}" destId="{39901051-E878-4F3E-BAC8-27FD6C190365}" srcOrd="0" destOrd="0" presId="urn:microsoft.com/office/officeart/2005/8/layout/vList5"/>
    <dgm:cxn modelId="{F9E80047-EA74-427D-88B9-E2DF8E6B2EE9}" type="presParOf" srcId="{C0BCEA37-9798-495B-9481-99C93ABCCC0F}" destId="{DDA1BAD8-4915-4079-90E8-A8532735CCAB}" srcOrd="1" destOrd="0" presId="urn:microsoft.com/office/officeart/2005/8/layout/vList5"/>
    <dgm:cxn modelId="{86F200D4-AC27-48AD-9DA9-CE8518810193}" type="presParOf" srcId="{08FD7A2E-BDB0-4184-B308-9BC795D60279}" destId="{E863DC16-2C3A-45D3-8C98-7E1863BBE4A4}" srcOrd="9" destOrd="0" presId="urn:microsoft.com/office/officeart/2005/8/layout/vList5"/>
    <dgm:cxn modelId="{C0F57DF4-E8F2-4990-840B-462012852680}" type="presParOf" srcId="{08FD7A2E-BDB0-4184-B308-9BC795D60279}" destId="{E982C679-5B87-4485-AF9A-2F6FAAF2BD46}" srcOrd="10" destOrd="0" presId="urn:microsoft.com/office/officeart/2005/8/layout/vList5"/>
    <dgm:cxn modelId="{359335A2-2ACB-4BCD-BE95-9485B16A2748}" type="presParOf" srcId="{E982C679-5B87-4485-AF9A-2F6FAAF2BD46}" destId="{195DFC31-DB21-420B-911A-FF864462B6DA}" srcOrd="0" destOrd="0" presId="urn:microsoft.com/office/officeart/2005/8/layout/vList5"/>
    <dgm:cxn modelId="{D225C32D-DC88-4B29-9547-C9D9B2732A6F}" type="presParOf" srcId="{E982C679-5B87-4485-AF9A-2F6FAAF2BD46}" destId="{D02B9FB8-9052-43A2-BB1D-ED0E82893F7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550CAA-0D35-435F-BE52-1BD0B9C6B82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13A6271-FFD6-481D-AD00-59C8A84511D8}">
      <dgm:prSet phldrT="[Text]" custT="1"/>
      <dgm:spPr/>
      <dgm:t>
        <a:bodyPr/>
        <a:lstStyle/>
        <a:p>
          <a:pPr algn="l"/>
          <a:r>
            <a:rPr lang="en-US" sz="3200" dirty="0"/>
            <a:t>D</a:t>
          </a:r>
          <a:r>
            <a:rPr lang="en-US" sz="1600" baseline="0" dirty="0"/>
            <a:t>amage potential</a:t>
          </a:r>
        </a:p>
      </dgm:t>
    </dgm:pt>
    <dgm:pt modelId="{D3C48BDD-FB40-4908-AD09-6FEF3DD21045}" type="parTrans" cxnId="{8A74920C-FD2B-4319-A9E3-341C459D6245}">
      <dgm:prSet/>
      <dgm:spPr/>
      <dgm:t>
        <a:bodyPr/>
        <a:lstStyle/>
        <a:p>
          <a:endParaRPr lang="en-US" sz="1100"/>
        </a:p>
      </dgm:t>
    </dgm:pt>
    <dgm:pt modelId="{703F1450-424C-4920-9F0C-F168F8871998}" type="sibTrans" cxnId="{8A74920C-FD2B-4319-A9E3-341C459D6245}">
      <dgm:prSet/>
      <dgm:spPr/>
      <dgm:t>
        <a:bodyPr/>
        <a:lstStyle/>
        <a:p>
          <a:endParaRPr lang="en-US" sz="1100"/>
        </a:p>
      </dgm:t>
    </dgm:pt>
    <dgm:pt modelId="{03809C70-4E34-4FD2-8119-BB34AD1893E2}">
      <dgm:prSet phldrT="[Text]" custT="1"/>
      <dgm:spPr/>
      <dgm:t>
        <a:bodyPr/>
        <a:lstStyle/>
        <a:p>
          <a:r>
            <a:rPr lang="en-US" sz="1200" dirty="0"/>
            <a:t>The Impact / actual damage</a:t>
          </a:r>
        </a:p>
      </dgm:t>
    </dgm:pt>
    <dgm:pt modelId="{224D0408-E667-4785-A9D7-FB4300B2B3E2}" type="parTrans" cxnId="{423C38C6-8001-411A-A241-AC4C3751CCA8}">
      <dgm:prSet/>
      <dgm:spPr/>
      <dgm:t>
        <a:bodyPr/>
        <a:lstStyle/>
        <a:p>
          <a:endParaRPr lang="en-US" sz="1100"/>
        </a:p>
      </dgm:t>
    </dgm:pt>
    <dgm:pt modelId="{E0DF8FD4-EDC6-47E5-9AEA-F255BBA0608E}" type="sibTrans" cxnId="{423C38C6-8001-411A-A241-AC4C3751CCA8}">
      <dgm:prSet/>
      <dgm:spPr/>
      <dgm:t>
        <a:bodyPr/>
        <a:lstStyle/>
        <a:p>
          <a:endParaRPr lang="en-US" sz="1100"/>
        </a:p>
      </dgm:t>
    </dgm:pt>
    <dgm:pt modelId="{0752114A-CB6A-414F-866D-E4B4A179953C}">
      <dgm:prSet phldrT="[Text]" custT="1"/>
      <dgm:spPr/>
      <dgm:t>
        <a:bodyPr/>
        <a:lstStyle/>
        <a:p>
          <a:r>
            <a:rPr lang="en-US" sz="1200" dirty="0"/>
            <a:t>Ease of possibility</a:t>
          </a:r>
        </a:p>
      </dgm:t>
    </dgm:pt>
    <dgm:pt modelId="{F6E31EA9-E20F-40B2-81B0-5B12AF4550B8}" type="parTrans" cxnId="{A7002B58-D0C2-403E-AF64-04D5F6B87FAC}">
      <dgm:prSet/>
      <dgm:spPr/>
      <dgm:t>
        <a:bodyPr/>
        <a:lstStyle/>
        <a:p>
          <a:endParaRPr lang="en-US" sz="1100"/>
        </a:p>
      </dgm:t>
    </dgm:pt>
    <dgm:pt modelId="{8725ACCE-772E-4713-96F5-3D7C4BA002A8}" type="sibTrans" cxnId="{A7002B58-D0C2-403E-AF64-04D5F6B87FAC}">
      <dgm:prSet/>
      <dgm:spPr/>
      <dgm:t>
        <a:bodyPr/>
        <a:lstStyle/>
        <a:p>
          <a:endParaRPr lang="en-US" sz="1100"/>
        </a:p>
      </dgm:t>
    </dgm:pt>
    <dgm:pt modelId="{C0BA20B9-5493-4961-97F1-2299AE360B53}">
      <dgm:prSet phldrT="[Text]" custT="1"/>
      <dgm:spPr/>
      <dgm:t>
        <a:bodyPr/>
        <a:lstStyle/>
        <a:p>
          <a:pPr algn="l"/>
          <a:r>
            <a:rPr lang="en-US" sz="2000" dirty="0"/>
            <a:t>E</a:t>
          </a:r>
          <a:r>
            <a:rPr lang="en-US" sz="1600" baseline="0" dirty="0"/>
            <a:t>xploitability</a:t>
          </a:r>
        </a:p>
      </dgm:t>
    </dgm:pt>
    <dgm:pt modelId="{DCD35823-8830-4801-8C45-839E1223751F}" type="parTrans" cxnId="{3609AB51-62B1-4EDF-9FF6-748C45B8DF61}">
      <dgm:prSet/>
      <dgm:spPr/>
      <dgm:t>
        <a:bodyPr/>
        <a:lstStyle/>
        <a:p>
          <a:endParaRPr lang="en-US" sz="1100"/>
        </a:p>
      </dgm:t>
    </dgm:pt>
    <dgm:pt modelId="{0A7161C8-4418-4034-B315-9547591E0C51}" type="sibTrans" cxnId="{3609AB51-62B1-4EDF-9FF6-748C45B8DF61}">
      <dgm:prSet/>
      <dgm:spPr/>
      <dgm:t>
        <a:bodyPr/>
        <a:lstStyle/>
        <a:p>
          <a:endParaRPr lang="en-US" sz="1100"/>
        </a:p>
      </dgm:t>
    </dgm:pt>
    <dgm:pt modelId="{CA56E67E-AAA7-4A9B-8FAA-8E118B8E81D2}">
      <dgm:prSet phldrT="[Text]" custT="1"/>
      <dgm:spPr/>
      <dgm:t>
        <a:bodyPr/>
        <a:lstStyle/>
        <a:p>
          <a:r>
            <a:rPr lang="en-US" sz="1200" dirty="0"/>
            <a:t>The success factor (ease of the attack itself)</a:t>
          </a:r>
        </a:p>
      </dgm:t>
    </dgm:pt>
    <dgm:pt modelId="{4EEE8FFC-7C79-47E0-9612-C0C9453BC2E9}" type="parTrans" cxnId="{C3673B0A-9408-4E79-ACA9-B6A606FB48CA}">
      <dgm:prSet/>
      <dgm:spPr/>
      <dgm:t>
        <a:bodyPr/>
        <a:lstStyle/>
        <a:p>
          <a:endParaRPr lang="en-US" sz="1100"/>
        </a:p>
      </dgm:t>
    </dgm:pt>
    <dgm:pt modelId="{3FB1F7EA-2053-4C8F-897C-149614FBF514}" type="sibTrans" cxnId="{C3673B0A-9408-4E79-ACA9-B6A606FB48CA}">
      <dgm:prSet/>
      <dgm:spPr/>
      <dgm:t>
        <a:bodyPr/>
        <a:lstStyle/>
        <a:p>
          <a:endParaRPr lang="en-US" sz="1100"/>
        </a:p>
      </dgm:t>
    </dgm:pt>
    <dgm:pt modelId="{BAC6A373-5286-4CF0-96F5-FF73EB7D577F}">
      <dgm:prSet phldrT="[Text]" custT="1"/>
      <dgm:spPr/>
      <dgm:t>
        <a:bodyPr/>
        <a:lstStyle/>
        <a:p>
          <a:pPr algn="l"/>
          <a:r>
            <a:rPr lang="en-US" sz="2400" baseline="0" dirty="0"/>
            <a:t>A</a:t>
          </a:r>
          <a:r>
            <a:rPr lang="en-US" sz="1400" dirty="0"/>
            <a:t>ffected users</a:t>
          </a:r>
        </a:p>
      </dgm:t>
    </dgm:pt>
    <dgm:pt modelId="{584C4D33-6F06-4553-B8AE-99C35B1A258A}" type="parTrans" cxnId="{E46F77AC-6F5F-44EE-9BD7-546209984708}">
      <dgm:prSet/>
      <dgm:spPr/>
      <dgm:t>
        <a:bodyPr/>
        <a:lstStyle/>
        <a:p>
          <a:endParaRPr lang="en-US" sz="1100"/>
        </a:p>
      </dgm:t>
    </dgm:pt>
    <dgm:pt modelId="{C7C3512F-6213-4856-9E08-98CCE8655317}" type="sibTrans" cxnId="{E46F77AC-6F5F-44EE-9BD7-546209984708}">
      <dgm:prSet/>
      <dgm:spPr/>
      <dgm:t>
        <a:bodyPr/>
        <a:lstStyle/>
        <a:p>
          <a:endParaRPr lang="en-US" sz="1100"/>
        </a:p>
      </dgm:t>
    </dgm:pt>
    <dgm:pt modelId="{A0CCBED5-667A-40D9-936F-AACE02EE4D1A}">
      <dgm:prSet phldrT="[Text]" custT="1"/>
      <dgm:spPr/>
      <dgm:t>
        <a:bodyPr/>
        <a:lstStyle/>
        <a:p>
          <a:pPr algn="l"/>
          <a:r>
            <a:rPr lang="en-US" sz="2400" dirty="0"/>
            <a:t>R</a:t>
          </a:r>
          <a:r>
            <a:rPr lang="en-US" sz="1600" baseline="0" dirty="0"/>
            <a:t>eproducibility</a:t>
          </a:r>
        </a:p>
      </dgm:t>
    </dgm:pt>
    <dgm:pt modelId="{424E5A34-C972-4B65-8E27-63A93BAE73C1}" type="sibTrans" cxnId="{E8A72306-5669-41E4-9E20-D07FC828B6D1}">
      <dgm:prSet/>
      <dgm:spPr/>
      <dgm:t>
        <a:bodyPr/>
        <a:lstStyle/>
        <a:p>
          <a:endParaRPr lang="en-US" sz="1100"/>
        </a:p>
      </dgm:t>
    </dgm:pt>
    <dgm:pt modelId="{FAE35E8D-9B28-451C-8A77-4C359326C4AE}" type="parTrans" cxnId="{E8A72306-5669-41E4-9E20-D07FC828B6D1}">
      <dgm:prSet/>
      <dgm:spPr/>
      <dgm:t>
        <a:bodyPr/>
        <a:lstStyle/>
        <a:p>
          <a:endParaRPr lang="en-US" sz="1100"/>
        </a:p>
      </dgm:t>
    </dgm:pt>
    <dgm:pt modelId="{13617078-F337-4AA4-AB7A-7653BE581956}">
      <dgm:prSet phldrT="[Text]" custT="1"/>
      <dgm:spPr/>
      <dgm:t>
        <a:bodyPr/>
        <a:lstStyle/>
        <a:p>
          <a:r>
            <a:rPr lang="en-US" sz="1200" dirty="0"/>
            <a:t>How many users</a:t>
          </a:r>
        </a:p>
      </dgm:t>
    </dgm:pt>
    <dgm:pt modelId="{BB770FFE-9156-4D4B-8812-BD6EE698104B}" type="parTrans" cxnId="{E9A1C0C4-D3F0-4858-93FC-129D8F2A0899}">
      <dgm:prSet/>
      <dgm:spPr/>
      <dgm:t>
        <a:bodyPr/>
        <a:lstStyle/>
        <a:p>
          <a:endParaRPr lang="en-US" sz="1100"/>
        </a:p>
      </dgm:t>
    </dgm:pt>
    <dgm:pt modelId="{C6BAF184-CCA1-49B9-8169-9886B26C08FD}" type="sibTrans" cxnId="{E9A1C0C4-D3F0-4858-93FC-129D8F2A0899}">
      <dgm:prSet/>
      <dgm:spPr/>
      <dgm:t>
        <a:bodyPr/>
        <a:lstStyle/>
        <a:p>
          <a:endParaRPr lang="en-US" sz="1100"/>
        </a:p>
      </dgm:t>
    </dgm:pt>
    <dgm:pt modelId="{C88D81DF-1DB2-4B86-8A16-39BB968427FA}">
      <dgm:prSet phldrT="[Text]" custT="1"/>
      <dgm:spPr/>
      <dgm:t>
        <a:bodyPr/>
        <a:lstStyle/>
        <a:p>
          <a:pPr algn="l"/>
          <a:r>
            <a:rPr lang="en-US" sz="2400" baseline="0" dirty="0"/>
            <a:t>D</a:t>
          </a:r>
          <a:r>
            <a:rPr lang="en-US" sz="1400" dirty="0"/>
            <a:t>iscoverability</a:t>
          </a:r>
        </a:p>
      </dgm:t>
    </dgm:pt>
    <dgm:pt modelId="{BDCF63C7-C628-4FCA-B281-9A3F469AFED3}" type="parTrans" cxnId="{42264086-9B52-427A-9553-5640F679A1BD}">
      <dgm:prSet/>
      <dgm:spPr/>
      <dgm:t>
        <a:bodyPr/>
        <a:lstStyle/>
        <a:p>
          <a:endParaRPr lang="en-US" sz="1100"/>
        </a:p>
      </dgm:t>
    </dgm:pt>
    <dgm:pt modelId="{5B350B5C-7C37-4107-B62D-B660F9EE6F34}" type="sibTrans" cxnId="{42264086-9B52-427A-9553-5640F679A1BD}">
      <dgm:prSet/>
      <dgm:spPr/>
      <dgm:t>
        <a:bodyPr/>
        <a:lstStyle/>
        <a:p>
          <a:endParaRPr lang="en-US" sz="1100"/>
        </a:p>
      </dgm:t>
    </dgm:pt>
    <dgm:pt modelId="{39AC5712-3124-466D-AA00-19A2289DDBD3}">
      <dgm:prSet phldrT="[Text]" custT="1"/>
      <dgm:spPr/>
      <dgm:t>
        <a:bodyPr/>
        <a:lstStyle/>
        <a:p>
          <a:r>
            <a:rPr lang="en-US" sz="1200" dirty="0"/>
            <a:t>How visible is the attack surface</a:t>
          </a:r>
        </a:p>
      </dgm:t>
    </dgm:pt>
    <dgm:pt modelId="{74D451D9-1542-485F-8E94-0BA6CF9987E9}" type="parTrans" cxnId="{4C1B1F32-3674-4B68-9952-B6876BD40252}">
      <dgm:prSet/>
      <dgm:spPr/>
      <dgm:t>
        <a:bodyPr/>
        <a:lstStyle/>
        <a:p>
          <a:endParaRPr lang="en-US" sz="1100"/>
        </a:p>
      </dgm:t>
    </dgm:pt>
    <dgm:pt modelId="{3EB186B9-3AB0-40E5-9468-3360BC17E9C5}" type="sibTrans" cxnId="{4C1B1F32-3674-4B68-9952-B6876BD40252}">
      <dgm:prSet/>
      <dgm:spPr/>
      <dgm:t>
        <a:bodyPr/>
        <a:lstStyle/>
        <a:p>
          <a:endParaRPr lang="en-US" sz="1100"/>
        </a:p>
      </dgm:t>
    </dgm:pt>
    <dgm:pt modelId="{08FD7A2E-BDB0-4184-B308-9BC795D60279}" type="pres">
      <dgm:prSet presAssocID="{7D550CAA-0D35-435F-BE52-1BD0B9C6B82D}" presName="Name0" presStyleCnt="0">
        <dgm:presLayoutVars>
          <dgm:dir/>
          <dgm:animLvl val="lvl"/>
          <dgm:resizeHandles val="exact"/>
        </dgm:presLayoutVars>
      </dgm:prSet>
      <dgm:spPr/>
    </dgm:pt>
    <dgm:pt modelId="{359F222E-A46E-48D0-B1FF-F83069235EA1}" type="pres">
      <dgm:prSet presAssocID="{E13A6271-FFD6-481D-AD00-59C8A84511D8}" presName="linNode" presStyleCnt="0"/>
      <dgm:spPr/>
    </dgm:pt>
    <dgm:pt modelId="{BC148BE4-C70A-4649-A31F-ABC3AB52C2F6}" type="pres">
      <dgm:prSet presAssocID="{E13A6271-FFD6-481D-AD00-59C8A84511D8}" presName="parentText" presStyleLbl="node1" presStyleIdx="0" presStyleCnt="5">
        <dgm:presLayoutVars>
          <dgm:chMax val="1"/>
          <dgm:bulletEnabled val="1"/>
        </dgm:presLayoutVars>
      </dgm:prSet>
      <dgm:spPr/>
    </dgm:pt>
    <dgm:pt modelId="{FC9CF944-E262-4AAC-A700-017C37059E91}" type="pres">
      <dgm:prSet presAssocID="{E13A6271-FFD6-481D-AD00-59C8A84511D8}" presName="descendantText" presStyleLbl="alignAccFollowNode1" presStyleIdx="0" presStyleCnt="5">
        <dgm:presLayoutVars>
          <dgm:bulletEnabled val="1"/>
        </dgm:presLayoutVars>
      </dgm:prSet>
      <dgm:spPr/>
    </dgm:pt>
    <dgm:pt modelId="{AA6E4D25-EBA6-4BFC-9CA0-C595325AF133}" type="pres">
      <dgm:prSet presAssocID="{703F1450-424C-4920-9F0C-F168F8871998}" presName="sp" presStyleCnt="0"/>
      <dgm:spPr/>
    </dgm:pt>
    <dgm:pt modelId="{5562C61A-E2EE-4FB9-982A-91C101E6C45E}" type="pres">
      <dgm:prSet presAssocID="{A0CCBED5-667A-40D9-936F-AACE02EE4D1A}" presName="linNode" presStyleCnt="0"/>
      <dgm:spPr/>
    </dgm:pt>
    <dgm:pt modelId="{4E859098-1080-466E-AED0-6E2C8E0803AD}" type="pres">
      <dgm:prSet presAssocID="{A0CCBED5-667A-40D9-936F-AACE02EE4D1A}" presName="parentText" presStyleLbl="node1" presStyleIdx="1" presStyleCnt="5">
        <dgm:presLayoutVars>
          <dgm:chMax val="1"/>
          <dgm:bulletEnabled val="1"/>
        </dgm:presLayoutVars>
      </dgm:prSet>
      <dgm:spPr/>
    </dgm:pt>
    <dgm:pt modelId="{32413A87-10E3-4C44-AECD-EDE302BE06FF}" type="pres">
      <dgm:prSet presAssocID="{A0CCBED5-667A-40D9-936F-AACE02EE4D1A}" presName="descendantText" presStyleLbl="alignAccFollowNode1" presStyleIdx="1" presStyleCnt="5">
        <dgm:presLayoutVars>
          <dgm:bulletEnabled val="1"/>
        </dgm:presLayoutVars>
      </dgm:prSet>
      <dgm:spPr/>
    </dgm:pt>
    <dgm:pt modelId="{F9E3BF69-EDAB-4F5C-A97A-123ADCB65D9F}" type="pres">
      <dgm:prSet presAssocID="{424E5A34-C972-4B65-8E27-63A93BAE73C1}" presName="sp" presStyleCnt="0"/>
      <dgm:spPr/>
    </dgm:pt>
    <dgm:pt modelId="{85A0EE01-4D81-4C08-A644-BAFA1DC5F1F0}" type="pres">
      <dgm:prSet presAssocID="{C0BA20B9-5493-4961-97F1-2299AE360B53}" presName="linNode" presStyleCnt="0"/>
      <dgm:spPr/>
    </dgm:pt>
    <dgm:pt modelId="{2CB7E0D2-DABB-45AC-8154-C29A847B6A92}" type="pres">
      <dgm:prSet presAssocID="{C0BA20B9-5493-4961-97F1-2299AE360B53}" presName="parentText" presStyleLbl="node1" presStyleIdx="2" presStyleCnt="5">
        <dgm:presLayoutVars>
          <dgm:chMax val="1"/>
          <dgm:bulletEnabled val="1"/>
        </dgm:presLayoutVars>
      </dgm:prSet>
      <dgm:spPr/>
    </dgm:pt>
    <dgm:pt modelId="{3A307469-1CC0-4E60-8B96-83A1674C7B9D}" type="pres">
      <dgm:prSet presAssocID="{C0BA20B9-5493-4961-97F1-2299AE360B53}" presName="descendantText" presStyleLbl="alignAccFollowNode1" presStyleIdx="2" presStyleCnt="5">
        <dgm:presLayoutVars>
          <dgm:bulletEnabled val="1"/>
        </dgm:presLayoutVars>
      </dgm:prSet>
      <dgm:spPr/>
    </dgm:pt>
    <dgm:pt modelId="{6CD9B745-FD10-4905-8C65-5FF9920CC092}" type="pres">
      <dgm:prSet presAssocID="{0A7161C8-4418-4034-B315-9547591E0C51}" presName="sp" presStyleCnt="0"/>
      <dgm:spPr/>
    </dgm:pt>
    <dgm:pt modelId="{CB583EE8-8141-4C2A-B5B8-D4BB364532BC}" type="pres">
      <dgm:prSet presAssocID="{BAC6A373-5286-4CF0-96F5-FF73EB7D577F}" presName="linNode" presStyleCnt="0"/>
      <dgm:spPr/>
    </dgm:pt>
    <dgm:pt modelId="{E6778586-3D71-4D1F-A42A-4EF66E331B91}" type="pres">
      <dgm:prSet presAssocID="{BAC6A373-5286-4CF0-96F5-FF73EB7D577F}" presName="parentText" presStyleLbl="node1" presStyleIdx="3" presStyleCnt="5">
        <dgm:presLayoutVars>
          <dgm:chMax val="1"/>
          <dgm:bulletEnabled val="1"/>
        </dgm:presLayoutVars>
      </dgm:prSet>
      <dgm:spPr/>
    </dgm:pt>
    <dgm:pt modelId="{08FAD6A1-2C98-415C-9DE0-6B6BE1D4C1EC}" type="pres">
      <dgm:prSet presAssocID="{BAC6A373-5286-4CF0-96F5-FF73EB7D577F}" presName="descendantText" presStyleLbl="alignAccFollowNode1" presStyleIdx="3" presStyleCnt="5">
        <dgm:presLayoutVars>
          <dgm:bulletEnabled val="1"/>
        </dgm:presLayoutVars>
      </dgm:prSet>
      <dgm:spPr/>
    </dgm:pt>
    <dgm:pt modelId="{17B9ED4C-A8C9-4CDF-8674-E85D6DD59C00}" type="pres">
      <dgm:prSet presAssocID="{C7C3512F-6213-4856-9E08-98CCE8655317}" presName="sp" presStyleCnt="0"/>
      <dgm:spPr/>
    </dgm:pt>
    <dgm:pt modelId="{C0BCEA37-9798-495B-9481-99C93ABCCC0F}" type="pres">
      <dgm:prSet presAssocID="{C88D81DF-1DB2-4B86-8A16-39BB968427FA}" presName="linNode" presStyleCnt="0"/>
      <dgm:spPr/>
    </dgm:pt>
    <dgm:pt modelId="{39901051-E878-4F3E-BAC8-27FD6C190365}" type="pres">
      <dgm:prSet presAssocID="{C88D81DF-1DB2-4B86-8A16-39BB968427FA}" presName="parentText" presStyleLbl="node1" presStyleIdx="4" presStyleCnt="5">
        <dgm:presLayoutVars>
          <dgm:chMax val="1"/>
          <dgm:bulletEnabled val="1"/>
        </dgm:presLayoutVars>
      </dgm:prSet>
      <dgm:spPr/>
    </dgm:pt>
    <dgm:pt modelId="{DDA1BAD8-4915-4079-90E8-A8532735CCAB}" type="pres">
      <dgm:prSet presAssocID="{C88D81DF-1DB2-4B86-8A16-39BB968427FA}" presName="descendantText" presStyleLbl="alignAccFollowNode1" presStyleIdx="4" presStyleCnt="5">
        <dgm:presLayoutVars>
          <dgm:bulletEnabled val="1"/>
        </dgm:presLayoutVars>
      </dgm:prSet>
      <dgm:spPr/>
    </dgm:pt>
  </dgm:ptLst>
  <dgm:cxnLst>
    <dgm:cxn modelId="{E8A72306-5669-41E4-9E20-D07FC828B6D1}" srcId="{7D550CAA-0D35-435F-BE52-1BD0B9C6B82D}" destId="{A0CCBED5-667A-40D9-936F-AACE02EE4D1A}" srcOrd="1" destOrd="0" parTransId="{FAE35E8D-9B28-451C-8A77-4C359326C4AE}" sibTransId="{424E5A34-C972-4B65-8E27-63A93BAE73C1}"/>
    <dgm:cxn modelId="{C3673B0A-9408-4E79-ACA9-B6A606FB48CA}" srcId="{C0BA20B9-5493-4961-97F1-2299AE360B53}" destId="{CA56E67E-AAA7-4A9B-8FAA-8E118B8E81D2}" srcOrd="0" destOrd="0" parTransId="{4EEE8FFC-7C79-47E0-9612-C0C9453BC2E9}" sibTransId="{3FB1F7EA-2053-4C8F-897C-149614FBF514}"/>
    <dgm:cxn modelId="{8A74920C-FD2B-4319-A9E3-341C459D6245}" srcId="{7D550CAA-0D35-435F-BE52-1BD0B9C6B82D}" destId="{E13A6271-FFD6-481D-AD00-59C8A84511D8}" srcOrd="0" destOrd="0" parTransId="{D3C48BDD-FB40-4908-AD09-6FEF3DD21045}" sibTransId="{703F1450-424C-4920-9F0C-F168F8871998}"/>
    <dgm:cxn modelId="{74579810-A877-41DF-BA8C-B597406B0F5F}" type="presOf" srcId="{C88D81DF-1DB2-4B86-8A16-39BB968427FA}" destId="{39901051-E878-4F3E-BAC8-27FD6C190365}" srcOrd="0" destOrd="0" presId="urn:microsoft.com/office/officeart/2005/8/layout/vList5"/>
    <dgm:cxn modelId="{8A94EC25-F1FE-4325-838F-1E62C674C467}" type="presOf" srcId="{7D550CAA-0D35-435F-BE52-1BD0B9C6B82D}" destId="{08FD7A2E-BDB0-4184-B308-9BC795D60279}" srcOrd="0" destOrd="0" presId="urn:microsoft.com/office/officeart/2005/8/layout/vList5"/>
    <dgm:cxn modelId="{1D4F672B-EAD1-486B-9FC5-932E40965C53}" type="presOf" srcId="{0752114A-CB6A-414F-866D-E4B4A179953C}" destId="{32413A87-10E3-4C44-AECD-EDE302BE06FF}" srcOrd="0" destOrd="0" presId="urn:microsoft.com/office/officeart/2005/8/layout/vList5"/>
    <dgm:cxn modelId="{8B045731-9FFC-45A4-B5E8-95D1CC96D9B8}" type="presOf" srcId="{39AC5712-3124-466D-AA00-19A2289DDBD3}" destId="{DDA1BAD8-4915-4079-90E8-A8532735CCAB}" srcOrd="0" destOrd="0" presId="urn:microsoft.com/office/officeart/2005/8/layout/vList5"/>
    <dgm:cxn modelId="{4C1B1F32-3674-4B68-9952-B6876BD40252}" srcId="{C88D81DF-1DB2-4B86-8A16-39BB968427FA}" destId="{39AC5712-3124-466D-AA00-19A2289DDBD3}" srcOrd="0" destOrd="0" parTransId="{74D451D9-1542-485F-8E94-0BA6CF9987E9}" sibTransId="{3EB186B9-3AB0-40E5-9468-3360BC17E9C5}"/>
    <dgm:cxn modelId="{11867A39-6985-410E-9364-BDB8E4F39FAA}" type="presOf" srcId="{E13A6271-FFD6-481D-AD00-59C8A84511D8}" destId="{BC148BE4-C70A-4649-A31F-ABC3AB52C2F6}" srcOrd="0" destOrd="0" presId="urn:microsoft.com/office/officeart/2005/8/layout/vList5"/>
    <dgm:cxn modelId="{8A95FF3E-13FA-42C9-B03E-F6D04DBF5313}" type="presOf" srcId="{03809C70-4E34-4FD2-8119-BB34AD1893E2}" destId="{FC9CF944-E262-4AAC-A700-017C37059E91}" srcOrd="0" destOrd="0" presId="urn:microsoft.com/office/officeart/2005/8/layout/vList5"/>
    <dgm:cxn modelId="{707A4D5C-74BA-4868-9216-61DC126BD903}" type="presOf" srcId="{CA56E67E-AAA7-4A9B-8FAA-8E118B8E81D2}" destId="{3A307469-1CC0-4E60-8B96-83A1674C7B9D}" srcOrd="0" destOrd="0" presId="urn:microsoft.com/office/officeart/2005/8/layout/vList5"/>
    <dgm:cxn modelId="{3609AB51-62B1-4EDF-9FF6-748C45B8DF61}" srcId="{7D550CAA-0D35-435F-BE52-1BD0B9C6B82D}" destId="{C0BA20B9-5493-4961-97F1-2299AE360B53}" srcOrd="2" destOrd="0" parTransId="{DCD35823-8830-4801-8C45-839E1223751F}" sibTransId="{0A7161C8-4418-4034-B315-9547591E0C51}"/>
    <dgm:cxn modelId="{A7002B58-D0C2-403E-AF64-04D5F6B87FAC}" srcId="{A0CCBED5-667A-40D9-936F-AACE02EE4D1A}" destId="{0752114A-CB6A-414F-866D-E4B4A179953C}" srcOrd="0" destOrd="0" parTransId="{F6E31EA9-E20F-40B2-81B0-5B12AF4550B8}" sibTransId="{8725ACCE-772E-4713-96F5-3D7C4BA002A8}"/>
    <dgm:cxn modelId="{42264086-9B52-427A-9553-5640F679A1BD}" srcId="{7D550CAA-0D35-435F-BE52-1BD0B9C6B82D}" destId="{C88D81DF-1DB2-4B86-8A16-39BB968427FA}" srcOrd="4" destOrd="0" parTransId="{BDCF63C7-C628-4FCA-B281-9A3F469AFED3}" sibTransId="{5B350B5C-7C37-4107-B62D-B660F9EE6F34}"/>
    <dgm:cxn modelId="{550B328B-F47A-45BB-B218-145000FA09F1}" type="presOf" srcId="{C0BA20B9-5493-4961-97F1-2299AE360B53}" destId="{2CB7E0D2-DABB-45AC-8154-C29A847B6A92}" srcOrd="0" destOrd="0" presId="urn:microsoft.com/office/officeart/2005/8/layout/vList5"/>
    <dgm:cxn modelId="{192C549F-0E54-4D34-895D-FDE3CF1DFB7A}" type="presOf" srcId="{13617078-F337-4AA4-AB7A-7653BE581956}" destId="{08FAD6A1-2C98-415C-9DE0-6B6BE1D4C1EC}" srcOrd="0" destOrd="0" presId="urn:microsoft.com/office/officeart/2005/8/layout/vList5"/>
    <dgm:cxn modelId="{E46F77AC-6F5F-44EE-9BD7-546209984708}" srcId="{7D550CAA-0D35-435F-BE52-1BD0B9C6B82D}" destId="{BAC6A373-5286-4CF0-96F5-FF73EB7D577F}" srcOrd="3" destOrd="0" parTransId="{584C4D33-6F06-4553-B8AE-99C35B1A258A}" sibTransId="{C7C3512F-6213-4856-9E08-98CCE8655317}"/>
    <dgm:cxn modelId="{55AFCEBC-BCB5-49DB-B8E7-18B3833FB41E}" type="presOf" srcId="{A0CCBED5-667A-40D9-936F-AACE02EE4D1A}" destId="{4E859098-1080-466E-AED0-6E2C8E0803AD}" srcOrd="0" destOrd="0" presId="urn:microsoft.com/office/officeart/2005/8/layout/vList5"/>
    <dgm:cxn modelId="{E9A1C0C4-D3F0-4858-93FC-129D8F2A0899}" srcId="{BAC6A373-5286-4CF0-96F5-FF73EB7D577F}" destId="{13617078-F337-4AA4-AB7A-7653BE581956}" srcOrd="0" destOrd="0" parTransId="{BB770FFE-9156-4D4B-8812-BD6EE698104B}" sibTransId="{C6BAF184-CCA1-49B9-8169-9886B26C08FD}"/>
    <dgm:cxn modelId="{423C38C6-8001-411A-A241-AC4C3751CCA8}" srcId="{E13A6271-FFD6-481D-AD00-59C8A84511D8}" destId="{03809C70-4E34-4FD2-8119-BB34AD1893E2}" srcOrd="0" destOrd="0" parTransId="{224D0408-E667-4785-A9D7-FB4300B2B3E2}" sibTransId="{E0DF8FD4-EDC6-47E5-9AEA-F255BBA0608E}"/>
    <dgm:cxn modelId="{F4953BD4-AFFF-4C1F-8FFB-54C379497B39}" type="presOf" srcId="{BAC6A373-5286-4CF0-96F5-FF73EB7D577F}" destId="{E6778586-3D71-4D1F-A42A-4EF66E331B91}" srcOrd="0" destOrd="0" presId="urn:microsoft.com/office/officeart/2005/8/layout/vList5"/>
    <dgm:cxn modelId="{31B69919-9423-4157-96A6-58A29630B6E1}" type="presParOf" srcId="{08FD7A2E-BDB0-4184-B308-9BC795D60279}" destId="{359F222E-A46E-48D0-B1FF-F83069235EA1}" srcOrd="0" destOrd="0" presId="urn:microsoft.com/office/officeart/2005/8/layout/vList5"/>
    <dgm:cxn modelId="{6A4709F6-7769-4542-97C2-E43F85D3F937}" type="presParOf" srcId="{359F222E-A46E-48D0-B1FF-F83069235EA1}" destId="{BC148BE4-C70A-4649-A31F-ABC3AB52C2F6}" srcOrd="0" destOrd="0" presId="urn:microsoft.com/office/officeart/2005/8/layout/vList5"/>
    <dgm:cxn modelId="{E4A590A3-5A21-485C-B0B7-DECE79C90170}" type="presParOf" srcId="{359F222E-A46E-48D0-B1FF-F83069235EA1}" destId="{FC9CF944-E262-4AAC-A700-017C37059E91}" srcOrd="1" destOrd="0" presId="urn:microsoft.com/office/officeart/2005/8/layout/vList5"/>
    <dgm:cxn modelId="{E45B1986-3C4C-4307-B193-E3E0560A03C6}" type="presParOf" srcId="{08FD7A2E-BDB0-4184-B308-9BC795D60279}" destId="{AA6E4D25-EBA6-4BFC-9CA0-C595325AF133}" srcOrd="1" destOrd="0" presId="urn:microsoft.com/office/officeart/2005/8/layout/vList5"/>
    <dgm:cxn modelId="{93D77300-DF6E-4D97-9B38-52A69A508BD0}" type="presParOf" srcId="{08FD7A2E-BDB0-4184-B308-9BC795D60279}" destId="{5562C61A-E2EE-4FB9-982A-91C101E6C45E}" srcOrd="2" destOrd="0" presId="urn:microsoft.com/office/officeart/2005/8/layout/vList5"/>
    <dgm:cxn modelId="{9E5F6A5E-A273-4C05-B151-E876C2CE6F77}" type="presParOf" srcId="{5562C61A-E2EE-4FB9-982A-91C101E6C45E}" destId="{4E859098-1080-466E-AED0-6E2C8E0803AD}" srcOrd="0" destOrd="0" presId="urn:microsoft.com/office/officeart/2005/8/layout/vList5"/>
    <dgm:cxn modelId="{CFFB1308-1B58-4F8D-B21F-E9BB36192DF6}" type="presParOf" srcId="{5562C61A-E2EE-4FB9-982A-91C101E6C45E}" destId="{32413A87-10E3-4C44-AECD-EDE302BE06FF}" srcOrd="1" destOrd="0" presId="urn:microsoft.com/office/officeart/2005/8/layout/vList5"/>
    <dgm:cxn modelId="{70EEEA83-4295-4F9C-9120-8F12ED00CCAA}" type="presParOf" srcId="{08FD7A2E-BDB0-4184-B308-9BC795D60279}" destId="{F9E3BF69-EDAB-4F5C-A97A-123ADCB65D9F}" srcOrd="3" destOrd="0" presId="urn:microsoft.com/office/officeart/2005/8/layout/vList5"/>
    <dgm:cxn modelId="{506B70A6-520A-4C51-8AB7-1BEC7E4A1792}" type="presParOf" srcId="{08FD7A2E-BDB0-4184-B308-9BC795D60279}" destId="{85A0EE01-4D81-4C08-A644-BAFA1DC5F1F0}" srcOrd="4" destOrd="0" presId="urn:microsoft.com/office/officeart/2005/8/layout/vList5"/>
    <dgm:cxn modelId="{CCE5D40E-051B-4F44-BE41-C55CCFB90304}" type="presParOf" srcId="{85A0EE01-4D81-4C08-A644-BAFA1DC5F1F0}" destId="{2CB7E0D2-DABB-45AC-8154-C29A847B6A92}" srcOrd="0" destOrd="0" presId="urn:microsoft.com/office/officeart/2005/8/layout/vList5"/>
    <dgm:cxn modelId="{33D40EF2-B07B-461D-9620-187859ED5952}" type="presParOf" srcId="{85A0EE01-4D81-4C08-A644-BAFA1DC5F1F0}" destId="{3A307469-1CC0-4E60-8B96-83A1674C7B9D}" srcOrd="1" destOrd="0" presId="urn:microsoft.com/office/officeart/2005/8/layout/vList5"/>
    <dgm:cxn modelId="{3041EB12-698E-4DEF-A412-FB4769855E5A}" type="presParOf" srcId="{08FD7A2E-BDB0-4184-B308-9BC795D60279}" destId="{6CD9B745-FD10-4905-8C65-5FF9920CC092}" srcOrd="5" destOrd="0" presId="urn:microsoft.com/office/officeart/2005/8/layout/vList5"/>
    <dgm:cxn modelId="{BA9C9336-92FB-4463-B728-D67C8555E8CB}" type="presParOf" srcId="{08FD7A2E-BDB0-4184-B308-9BC795D60279}" destId="{CB583EE8-8141-4C2A-B5B8-D4BB364532BC}" srcOrd="6" destOrd="0" presId="urn:microsoft.com/office/officeart/2005/8/layout/vList5"/>
    <dgm:cxn modelId="{207D164E-452B-47B1-AE2A-5062B6610607}" type="presParOf" srcId="{CB583EE8-8141-4C2A-B5B8-D4BB364532BC}" destId="{E6778586-3D71-4D1F-A42A-4EF66E331B91}" srcOrd="0" destOrd="0" presId="urn:microsoft.com/office/officeart/2005/8/layout/vList5"/>
    <dgm:cxn modelId="{0E1C3BDC-B747-423C-8484-5C302FAF45E8}" type="presParOf" srcId="{CB583EE8-8141-4C2A-B5B8-D4BB364532BC}" destId="{08FAD6A1-2C98-415C-9DE0-6B6BE1D4C1EC}" srcOrd="1" destOrd="0" presId="urn:microsoft.com/office/officeart/2005/8/layout/vList5"/>
    <dgm:cxn modelId="{298C41EC-FACC-4572-9879-ED6AE5620E46}" type="presParOf" srcId="{08FD7A2E-BDB0-4184-B308-9BC795D60279}" destId="{17B9ED4C-A8C9-4CDF-8674-E85D6DD59C00}" srcOrd="7" destOrd="0" presId="urn:microsoft.com/office/officeart/2005/8/layout/vList5"/>
    <dgm:cxn modelId="{5CF1A837-9A8D-433A-A5DE-FCF2F1644C99}" type="presParOf" srcId="{08FD7A2E-BDB0-4184-B308-9BC795D60279}" destId="{C0BCEA37-9798-495B-9481-99C93ABCCC0F}" srcOrd="8" destOrd="0" presId="urn:microsoft.com/office/officeart/2005/8/layout/vList5"/>
    <dgm:cxn modelId="{4454AFDF-5614-4491-A3CB-48E4CB8F756D}" type="presParOf" srcId="{C0BCEA37-9798-495B-9481-99C93ABCCC0F}" destId="{39901051-E878-4F3E-BAC8-27FD6C190365}" srcOrd="0" destOrd="0" presId="urn:microsoft.com/office/officeart/2005/8/layout/vList5"/>
    <dgm:cxn modelId="{F9E80047-EA74-427D-88B9-E2DF8E6B2EE9}" type="presParOf" srcId="{C0BCEA37-9798-495B-9481-99C93ABCCC0F}" destId="{DDA1BAD8-4915-4079-90E8-A8532735CCAB}"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EC14B3-95FF-4F10-8450-B697D9718C81}"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US"/>
        </a:p>
      </dgm:t>
    </dgm:pt>
    <dgm:pt modelId="{101C59F1-4C65-4502-886F-F2E34E91BF96}">
      <dgm:prSet phldrT="[Text]"/>
      <dgm:spPr/>
      <dgm:t>
        <a:bodyPr/>
        <a:lstStyle/>
        <a:p>
          <a:r>
            <a:rPr lang="en-US" dirty="0"/>
            <a:t>Model</a:t>
          </a:r>
        </a:p>
      </dgm:t>
    </dgm:pt>
    <dgm:pt modelId="{0A4126DC-4221-4629-B335-84EA3EB28BAA}" type="parTrans" cxnId="{6B532006-9ADF-45B6-9A5F-A209608E4CD3}">
      <dgm:prSet/>
      <dgm:spPr/>
      <dgm:t>
        <a:bodyPr/>
        <a:lstStyle/>
        <a:p>
          <a:endParaRPr lang="en-US"/>
        </a:p>
      </dgm:t>
    </dgm:pt>
    <dgm:pt modelId="{71F8E6BC-3EBA-4EA7-A8E7-D09DFB55415D}" type="sibTrans" cxnId="{6B532006-9ADF-45B6-9A5F-A209608E4CD3}">
      <dgm:prSet/>
      <dgm:spPr/>
      <dgm:t>
        <a:bodyPr/>
        <a:lstStyle/>
        <a:p>
          <a:endParaRPr lang="en-US"/>
        </a:p>
      </dgm:t>
    </dgm:pt>
    <dgm:pt modelId="{92539B85-A802-4C79-AC27-9E5F47A59888}">
      <dgm:prSet phldrT="[Text]"/>
      <dgm:spPr/>
      <dgm:t>
        <a:bodyPr/>
        <a:lstStyle/>
        <a:p>
          <a:r>
            <a:rPr lang="en-US" dirty="0"/>
            <a:t>Identify Threats</a:t>
          </a:r>
        </a:p>
      </dgm:t>
    </dgm:pt>
    <dgm:pt modelId="{82CE15C2-6B20-4989-B516-1574D38FB55B}" type="parTrans" cxnId="{D115D6DE-0375-484F-8EC0-7568C4E0CE37}">
      <dgm:prSet/>
      <dgm:spPr/>
      <dgm:t>
        <a:bodyPr/>
        <a:lstStyle/>
        <a:p>
          <a:endParaRPr lang="en-US"/>
        </a:p>
      </dgm:t>
    </dgm:pt>
    <dgm:pt modelId="{F11C4B9B-8386-42C5-85AA-994C3BA6406A}" type="sibTrans" cxnId="{D115D6DE-0375-484F-8EC0-7568C4E0CE37}">
      <dgm:prSet/>
      <dgm:spPr/>
      <dgm:t>
        <a:bodyPr/>
        <a:lstStyle/>
        <a:p>
          <a:endParaRPr lang="en-US"/>
        </a:p>
      </dgm:t>
    </dgm:pt>
    <dgm:pt modelId="{3E42953F-3DE5-4BEE-A167-344D2E91A39B}">
      <dgm:prSet phldrT="[Text]"/>
      <dgm:spPr/>
      <dgm:t>
        <a:bodyPr/>
        <a:lstStyle/>
        <a:p>
          <a:r>
            <a:rPr lang="en-US" dirty="0"/>
            <a:t>Mitigate</a:t>
          </a:r>
        </a:p>
      </dgm:t>
    </dgm:pt>
    <dgm:pt modelId="{09F810BA-90DD-4B9E-9C77-93E0676A8F15}" type="parTrans" cxnId="{91E4AC62-B583-41FB-BDC6-0DD1E8DC725F}">
      <dgm:prSet/>
      <dgm:spPr/>
      <dgm:t>
        <a:bodyPr/>
        <a:lstStyle/>
        <a:p>
          <a:endParaRPr lang="en-US"/>
        </a:p>
      </dgm:t>
    </dgm:pt>
    <dgm:pt modelId="{CC12B6C0-DD61-4EF3-9417-DFB3FBA323B6}" type="sibTrans" cxnId="{91E4AC62-B583-41FB-BDC6-0DD1E8DC725F}">
      <dgm:prSet/>
      <dgm:spPr/>
      <dgm:t>
        <a:bodyPr/>
        <a:lstStyle/>
        <a:p>
          <a:endParaRPr lang="en-US"/>
        </a:p>
      </dgm:t>
    </dgm:pt>
    <dgm:pt modelId="{46C20C8C-2BE9-4DB5-A112-EFDEE95C5713}">
      <dgm:prSet phldrT="[Text]"/>
      <dgm:spPr/>
      <dgm:t>
        <a:bodyPr/>
        <a:lstStyle/>
        <a:p>
          <a:r>
            <a:rPr lang="en-US" dirty="0"/>
            <a:t>Validate</a:t>
          </a:r>
        </a:p>
      </dgm:t>
    </dgm:pt>
    <dgm:pt modelId="{A90BA118-883F-4B01-9C47-BDF5CCD95A37}" type="parTrans" cxnId="{51FF2130-DF44-4EF7-9D95-10E1B10460B3}">
      <dgm:prSet/>
      <dgm:spPr/>
      <dgm:t>
        <a:bodyPr/>
        <a:lstStyle/>
        <a:p>
          <a:endParaRPr lang="en-US"/>
        </a:p>
      </dgm:t>
    </dgm:pt>
    <dgm:pt modelId="{8CCDB9E2-8DED-409A-9F46-1408127F5C42}" type="sibTrans" cxnId="{51FF2130-DF44-4EF7-9D95-10E1B10460B3}">
      <dgm:prSet/>
      <dgm:spPr/>
      <dgm:t>
        <a:bodyPr/>
        <a:lstStyle/>
        <a:p>
          <a:endParaRPr lang="en-US"/>
        </a:p>
      </dgm:t>
    </dgm:pt>
    <dgm:pt modelId="{97A4AFC5-B904-431A-A209-D3B467AE202F}" type="pres">
      <dgm:prSet presAssocID="{B4EC14B3-95FF-4F10-8450-B697D9718C81}" presName="Name0" presStyleCnt="0">
        <dgm:presLayoutVars>
          <dgm:chMax val="11"/>
          <dgm:chPref val="11"/>
          <dgm:dir/>
          <dgm:resizeHandles/>
        </dgm:presLayoutVars>
      </dgm:prSet>
      <dgm:spPr/>
    </dgm:pt>
    <dgm:pt modelId="{F830317B-E8F5-4D9B-9AD4-DBFBCCDB9B15}" type="pres">
      <dgm:prSet presAssocID="{46C20C8C-2BE9-4DB5-A112-EFDEE95C5713}" presName="Accent4" presStyleCnt="0"/>
      <dgm:spPr/>
    </dgm:pt>
    <dgm:pt modelId="{FE451E2C-A64C-4730-9930-49625F5A6C12}" type="pres">
      <dgm:prSet presAssocID="{46C20C8C-2BE9-4DB5-A112-EFDEE95C5713}" presName="Accent" presStyleLbl="node1" presStyleIdx="0" presStyleCnt="4"/>
      <dgm:spPr/>
    </dgm:pt>
    <dgm:pt modelId="{AE84F71E-DBCE-466B-967B-D4F539468B1E}" type="pres">
      <dgm:prSet presAssocID="{46C20C8C-2BE9-4DB5-A112-EFDEE95C5713}" presName="ParentBackground4" presStyleCnt="0"/>
      <dgm:spPr/>
    </dgm:pt>
    <dgm:pt modelId="{6A6E410A-43B2-4694-A0DE-D35A50965906}" type="pres">
      <dgm:prSet presAssocID="{46C20C8C-2BE9-4DB5-A112-EFDEE95C5713}" presName="ParentBackground" presStyleLbl="fgAcc1" presStyleIdx="0" presStyleCnt="4"/>
      <dgm:spPr/>
    </dgm:pt>
    <dgm:pt modelId="{A1422532-DBC2-46E3-9FD5-8F0E31B18B45}" type="pres">
      <dgm:prSet presAssocID="{46C20C8C-2BE9-4DB5-A112-EFDEE95C5713}" presName="Parent4" presStyleLbl="revTx" presStyleIdx="0" presStyleCnt="0">
        <dgm:presLayoutVars>
          <dgm:chMax val="1"/>
          <dgm:chPref val="1"/>
          <dgm:bulletEnabled val="1"/>
        </dgm:presLayoutVars>
      </dgm:prSet>
      <dgm:spPr/>
    </dgm:pt>
    <dgm:pt modelId="{D8CD5EBE-512B-4352-A0F6-CE97113BFBE1}" type="pres">
      <dgm:prSet presAssocID="{3E42953F-3DE5-4BEE-A167-344D2E91A39B}" presName="Accent3" presStyleCnt="0"/>
      <dgm:spPr/>
    </dgm:pt>
    <dgm:pt modelId="{ED9D7747-55B6-442B-8CFB-49E4D6A9FB75}" type="pres">
      <dgm:prSet presAssocID="{3E42953F-3DE5-4BEE-A167-344D2E91A39B}" presName="Accent" presStyleLbl="node1" presStyleIdx="1" presStyleCnt="4"/>
      <dgm:spPr/>
    </dgm:pt>
    <dgm:pt modelId="{1012BE85-4226-48EE-8745-4E8432A8F5AE}" type="pres">
      <dgm:prSet presAssocID="{3E42953F-3DE5-4BEE-A167-344D2E91A39B}" presName="ParentBackground3" presStyleCnt="0"/>
      <dgm:spPr/>
    </dgm:pt>
    <dgm:pt modelId="{4DA84A5A-4093-40D8-887D-301D3DD378E6}" type="pres">
      <dgm:prSet presAssocID="{3E42953F-3DE5-4BEE-A167-344D2E91A39B}" presName="ParentBackground" presStyleLbl="fgAcc1" presStyleIdx="1" presStyleCnt="4"/>
      <dgm:spPr/>
    </dgm:pt>
    <dgm:pt modelId="{8E7C15F6-919C-4DFD-817C-78E6659AE539}" type="pres">
      <dgm:prSet presAssocID="{3E42953F-3DE5-4BEE-A167-344D2E91A39B}" presName="Parent3" presStyleLbl="revTx" presStyleIdx="0" presStyleCnt="0">
        <dgm:presLayoutVars>
          <dgm:chMax val="1"/>
          <dgm:chPref val="1"/>
          <dgm:bulletEnabled val="1"/>
        </dgm:presLayoutVars>
      </dgm:prSet>
      <dgm:spPr/>
    </dgm:pt>
    <dgm:pt modelId="{228321B5-5061-4F5F-8AFF-5F7E060662BE}" type="pres">
      <dgm:prSet presAssocID="{92539B85-A802-4C79-AC27-9E5F47A59888}" presName="Accent2" presStyleCnt="0"/>
      <dgm:spPr/>
    </dgm:pt>
    <dgm:pt modelId="{4E5A2C5A-42B7-4A1B-A726-FF47A524A858}" type="pres">
      <dgm:prSet presAssocID="{92539B85-A802-4C79-AC27-9E5F47A59888}" presName="Accent" presStyleLbl="node1" presStyleIdx="2" presStyleCnt="4"/>
      <dgm:spPr/>
    </dgm:pt>
    <dgm:pt modelId="{B244924D-DCBC-445B-BD5E-ADA64AFCBAB6}" type="pres">
      <dgm:prSet presAssocID="{92539B85-A802-4C79-AC27-9E5F47A59888}" presName="ParentBackground2" presStyleCnt="0"/>
      <dgm:spPr/>
    </dgm:pt>
    <dgm:pt modelId="{37583B81-9F47-4D11-951C-20348F586902}" type="pres">
      <dgm:prSet presAssocID="{92539B85-A802-4C79-AC27-9E5F47A59888}" presName="ParentBackground" presStyleLbl="fgAcc1" presStyleIdx="2" presStyleCnt="4"/>
      <dgm:spPr/>
    </dgm:pt>
    <dgm:pt modelId="{D4041A87-D2C5-4602-BE97-5E59D23244FE}" type="pres">
      <dgm:prSet presAssocID="{92539B85-A802-4C79-AC27-9E5F47A59888}" presName="Parent2" presStyleLbl="revTx" presStyleIdx="0" presStyleCnt="0">
        <dgm:presLayoutVars>
          <dgm:chMax val="1"/>
          <dgm:chPref val="1"/>
          <dgm:bulletEnabled val="1"/>
        </dgm:presLayoutVars>
      </dgm:prSet>
      <dgm:spPr/>
    </dgm:pt>
    <dgm:pt modelId="{20CFFCAD-69D4-4F38-9F10-8DFBA0787CFC}" type="pres">
      <dgm:prSet presAssocID="{101C59F1-4C65-4502-886F-F2E34E91BF96}" presName="Accent1" presStyleCnt="0"/>
      <dgm:spPr/>
    </dgm:pt>
    <dgm:pt modelId="{51D422F4-01FB-46A1-BFF7-A91418FA238A}" type="pres">
      <dgm:prSet presAssocID="{101C59F1-4C65-4502-886F-F2E34E91BF96}" presName="Accent" presStyleLbl="node1" presStyleIdx="3" presStyleCnt="4"/>
      <dgm:spPr/>
    </dgm:pt>
    <dgm:pt modelId="{A252AB12-0BC1-4C03-B0BF-8D141739549F}" type="pres">
      <dgm:prSet presAssocID="{101C59F1-4C65-4502-886F-F2E34E91BF96}" presName="ParentBackground1" presStyleCnt="0"/>
      <dgm:spPr/>
    </dgm:pt>
    <dgm:pt modelId="{D7F73197-FEF3-4B4E-BFB7-A3FFE0C79F63}" type="pres">
      <dgm:prSet presAssocID="{101C59F1-4C65-4502-886F-F2E34E91BF96}" presName="ParentBackground" presStyleLbl="fgAcc1" presStyleIdx="3" presStyleCnt="4"/>
      <dgm:spPr/>
    </dgm:pt>
    <dgm:pt modelId="{4DFAC190-E2B5-4C87-B6E3-C10D7383ECAD}" type="pres">
      <dgm:prSet presAssocID="{101C59F1-4C65-4502-886F-F2E34E91BF96}" presName="Parent1" presStyleLbl="revTx" presStyleIdx="0" presStyleCnt="0">
        <dgm:presLayoutVars>
          <dgm:chMax val="1"/>
          <dgm:chPref val="1"/>
          <dgm:bulletEnabled val="1"/>
        </dgm:presLayoutVars>
      </dgm:prSet>
      <dgm:spPr/>
    </dgm:pt>
  </dgm:ptLst>
  <dgm:cxnLst>
    <dgm:cxn modelId="{6B532006-9ADF-45B6-9A5F-A209608E4CD3}" srcId="{B4EC14B3-95FF-4F10-8450-B697D9718C81}" destId="{101C59F1-4C65-4502-886F-F2E34E91BF96}" srcOrd="0" destOrd="0" parTransId="{0A4126DC-4221-4629-B335-84EA3EB28BAA}" sibTransId="{71F8E6BC-3EBA-4EA7-A8E7-D09DFB55415D}"/>
    <dgm:cxn modelId="{2C3B7B20-8EAB-4101-9F58-FBF3E4F07E08}" type="presOf" srcId="{3E42953F-3DE5-4BEE-A167-344D2E91A39B}" destId="{4DA84A5A-4093-40D8-887D-301D3DD378E6}" srcOrd="0" destOrd="0" presId="urn:microsoft.com/office/officeart/2011/layout/CircleProcess"/>
    <dgm:cxn modelId="{06971127-5DFB-42A2-B56B-243D94FD27E1}" type="presOf" srcId="{101C59F1-4C65-4502-886F-F2E34E91BF96}" destId="{4DFAC190-E2B5-4C87-B6E3-C10D7383ECAD}" srcOrd="1" destOrd="0" presId="urn:microsoft.com/office/officeart/2011/layout/CircleProcess"/>
    <dgm:cxn modelId="{51FF2130-DF44-4EF7-9D95-10E1B10460B3}" srcId="{B4EC14B3-95FF-4F10-8450-B697D9718C81}" destId="{46C20C8C-2BE9-4DB5-A112-EFDEE95C5713}" srcOrd="3" destOrd="0" parTransId="{A90BA118-883F-4B01-9C47-BDF5CCD95A37}" sibTransId="{8CCDB9E2-8DED-409A-9F46-1408127F5C42}"/>
    <dgm:cxn modelId="{91E4AC62-B583-41FB-BDC6-0DD1E8DC725F}" srcId="{B4EC14B3-95FF-4F10-8450-B697D9718C81}" destId="{3E42953F-3DE5-4BEE-A167-344D2E91A39B}" srcOrd="2" destOrd="0" parTransId="{09F810BA-90DD-4B9E-9C77-93E0676A8F15}" sibTransId="{CC12B6C0-DD61-4EF3-9417-DFB3FBA323B6}"/>
    <dgm:cxn modelId="{03F66455-E93D-45DF-9A2E-1703EFC4C76F}" type="presOf" srcId="{46C20C8C-2BE9-4DB5-A112-EFDEE95C5713}" destId="{6A6E410A-43B2-4694-A0DE-D35A50965906}" srcOrd="0" destOrd="0" presId="urn:microsoft.com/office/officeart/2011/layout/CircleProcess"/>
    <dgm:cxn modelId="{347A947A-C7A3-4310-8E2D-DF38D6376D2D}" type="presOf" srcId="{3E42953F-3DE5-4BEE-A167-344D2E91A39B}" destId="{8E7C15F6-919C-4DFD-817C-78E6659AE539}" srcOrd="1" destOrd="0" presId="urn:microsoft.com/office/officeart/2011/layout/CircleProcess"/>
    <dgm:cxn modelId="{7967FF9F-7A2F-4F9D-AA7F-3F211B41381B}" type="presOf" srcId="{46C20C8C-2BE9-4DB5-A112-EFDEE95C5713}" destId="{A1422532-DBC2-46E3-9FD5-8F0E31B18B45}" srcOrd="1" destOrd="0" presId="urn:microsoft.com/office/officeart/2011/layout/CircleProcess"/>
    <dgm:cxn modelId="{0C8E27AB-2E89-4070-8157-F1A7B142AEBE}" type="presOf" srcId="{101C59F1-4C65-4502-886F-F2E34E91BF96}" destId="{D7F73197-FEF3-4B4E-BFB7-A3FFE0C79F63}" srcOrd="0" destOrd="0" presId="urn:microsoft.com/office/officeart/2011/layout/CircleProcess"/>
    <dgm:cxn modelId="{86C118C3-67CF-4AB9-A8D5-18B196D08FED}" type="presOf" srcId="{92539B85-A802-4C79-AC27-9E5F47A59888}" destId="{37583B81-9F47-4D11-951C-20348F586902}" srcOrd="0" destOrd="0" presId="urn:microsoft.com/office/officeart/2011/layout/CircleProcess"/>
    <dgm:cxn modelId="{0F3A29D2-305A-4275-AE5B-13DC7718EC8E}" type="presOf" srcId="{B4EC14B3-95FF-4F10-8450-B697D9718C81}" destId="{97A4AFC5-B904-431A-A209-D3B467AE202F}" srcOrd="0" destOrd="0" presId="urn:microsoft.com/office/officeart/2011/layout/CircleProcess"/>
    <dgm:cxn modelId="{D115D6DE-0375-484F-8EC0-7568C4E0CE37}" srcId="{B4EC14B3-95FF-4F10-8450-B697D9718C81}" destId="{92539B85-A802-4C79-AC27-9E5F47A59888}" srcOrd="1" destOrd="0" parTransId="{82CE15C2-6B20-4989-B516-1574D38FB55B}" sibTransId="{F11C4B9B-8386-42C5-85AA-994C3BA6406A}"/>
    <dgm:cxn modelId="{D7FD21F4-F4BD-435E-8A86-DD715129D16D}" type="presOf" srcId="{92539B85-A802-4C79-AC27-9E5F47A59888}" destId="{D4041A87-D2C5-4602-BE97-5E59D23244FE}" srcOrd="1" destOrd="0" presId="urn:microsoft.com/office/officeart/2011/layout/CircleProcess"/>
    <dgm:cxn modelId="{E34B90B7-2851-4B7C-8D46-D3EB1848C3B2}" type="presParOf" srcId="{97A4AFC5-B904-431A-A209-D3B467AE202F}" destId="{F830317B-E8F5-4D9B-9AD4-DBFBCCDB9B15}" srcOrd="0" destOrd="0" presId="urn:microsoft.com/office/officeart/2011/layout/CircleProcess"/>
    <dgm:cxn modelId="{359F1D24-FA1A-4A05-9655-1E225B23FB68}" type="presParOf" srcId="{F830317B-E8F5-4D9B-9AD4-DBFBCCDB9B15}" destId="{FE451E2C-A64C-4730-9930-49625F5A6C12}" srcOrd="0" destOrd="0" presId="urn:microsoft.com/office/officeart/2011/layout/CircleProcess"/>
    <dgm:cxn modelId="{C1A9825F-2022-45D4-89B4-8AE8B4971A01}" type="presParOf" srcId="{97A4AFC5-B904-431A-A209-D3B467AE202F}" destId="{AE84F71E-DBCE-466B-967B-D4F539468B1E}" srcOrd="1" destOrd="0" presId="urn:microsoft.com/office/officeart/2011/layout/CircleProcess"/>
    <dgm:cxn modelId="{8F5F7284-6ABE-4523-B397-1E4E31A5A695}" type="presParOf" srcId="{AE84F71E-DBCE-466B-967B-D4F539468B1E}" destId="{6A6E410A-43B2-4694-A0DE-D35A50965906}" srcOrd="0" destOrd="0" presId="urn:microsoft.com/office/officeart/2011/layout/CircleProcess"/>
    <dgm:cxn modelId="{9EF2EFA8-90EA-4471-96EB-FD28987A0004}" type="presParOf" srcId="{97A4AFC5-B904-431A-A209-D3B467AE202F}" destId="{A1422532-DBC2-46E3-9FD5-8F0E31B18B45}" srcOrd="2" destOrd="0" presId="urn:microsoft.com/office/officeart/2011/layout/CircleProcess"/>
    <dgm:cxn modelId="{AEE74E1B-8EAE-40D3-BCE8-272486053685}" type="presParOf" srcId="{97A4AFC5-B904-431A-A209-D3B467AE202F}" destId="{D8CD5EBE-512B-4352-A0F6-CE97113BFBE1}" srcOrd="3" destOrd="0" presId="urn:microsoft.com/office/officeart/2011/layout/CircleProcess"/>
    <dgm:cxn modelId="{075F938E-04E5-4FC4-919C-8B0F22FABB20}" type="presParOf" srcId="{D8CD5EBE-512B-4352-A0F6-CE97113BFBE1}" destId="{ED9D7747-55B6-442B-8CFB-49E4D6A9FB75}" srcOrd="0" destOrd="0" presId="urn:microsoft.com/office/officeart/2011/layout/CircleProcess"/>
    <dgm:cxn modelId="{ED55D8CE-CF8F-4268-A6D9-3110ED8A4170}" type="presParOf" srcId="{97A4AFC5-B904-431A-A209-D3B467AE202F}" destId="{1012BE85-4226-48EE-8745-4E8432A8F5AE}" srcOrd="4" destOrd="0" presId="urn:microsoft.com/office/officeart/2011/layout/CircleProcess"/>
    <dgm:cxn modelId="{4990B350-C83E-490C-9BA5-805C16027AB9}" type="presParOf" srcId="{1012BE85-4226-48EE-8745-4E8432A8F5AE}" destId="{4DA84A5A-4093-40D8-887D-301D3DD378E6}" srcOrd="0" destOrd="0" presId="urn:microsoft.com/office/officeart/2011/layout/CircleProcess"/>
    <dgm:cxn modelId="{6C8098BE-390A-447A-9D5E-7D6DC1A07793}" type="presParOf" srcId="{97A4AFC5-B904-431A-A209-D3B467AE202F}" destId="{8E7C15F6-919C-4DFD-817C-78E6659AE539}" srcOrd="5" destOrd="0" presId="urn:microsoft.com/office/officeart/2011/layout/CircleProcess"/>
    <dgm:cxn modelId="{CB7486DE-FAC7-4E11-B694-F598902EDA13}" type="presParOf" srcId="{97A4AFC5-B904-431A-A209-D3B467AE202F}" destId="{228321B5-5061-4F5F-8AFF-5F7E060662BE}" srcOrd="6" destOrd="0" presId="urn:microsoft.com/office/officeart/2011/layout/CircleProcess"/>
    <dgm:cxn modelId="{E3613FC8-4DE8-4A4E-A393-0EAD492C9384}" type="presParOf" srcId="{228321B5-5061-4F5F-8AFF-5F7E060662BE}" destId="{4E5A2C5A-42B7-4A1B-A726-FF47A524A858}" srcOrd="0" destOrd="0" presId="urn:microsoft.com/office/officeart/2011/layout/CircleProcess"/>
    <dgm:cxn modelId="{EDFBCCAB-A1B2-464A-BA6D-1D8FE8C32659}" type="presParOf" srcId="{97A4AFC5-B904-431A-A209-D3B467AE202F}" destId="{B244924D-DCBC-445B-BD5E-ADA64AFCBAB6}" srcOrd="7" destOrd="0" presId="urn:microsoft.com/office/officeart/2011/layout/CircleProcess"/>
    <dgm:cxn modelId="{6464EB1B-CFD4-45DD-BE66-015E1858086C}" type="presParOf" srcId="{B244924D-DCBC-445B-BD5E-ADA64AFCBAB6}" destId="{37583B81-9F47-4D11-951C-20348F586902}" srcOrd="0" destOrd="0" presId="urn:microsoft.com/office/officeart/2011/layout/CircleProcess"/>
    <dgm:cxn modelId="{41A97276-54E5-4CE2-B0FC-57B45DF98B92}" type="presParOf" srcId="{97A4AFC5-B904-431A-A209-D3B467AE202F}" destId="{D4041A87-D2C5-4602-BE97-5E59D23244FE}" srcOrd="8" destOrd="0" presId="urn:microsoft.com/office/officeart/2011/layout/CircleProcess"/>
    <dgm:cxn modelId="{301ECB74-29A9-4E29-B170-8296160F80B8}" type="presParOf" srcId="{97A4AFC5-B904-431A-A209-D3B467AE202F}" destId="{20CFFCAD-69D4-4F38-9F10-8DFBA0787CFC}" srcOrd="9" destOrd="0" presId="urn:microsoft.com/office/officeart/2011/layout/CircleProcess"/>
    <dgm:cxn modelId="{073D7C69-6FD6-4A88-A6F8-D2BDA19D7584}" type="presParOf" srcId="{20CFFCAD-69D4-4F38-9F10-8DFBA0787CFC}" destId="{51D422F4-01FB-46A1-BFF7-A91418FA238A}" srcOrd="0" destOrd="0" presId="urn:microsoft.com/office/officeart/2011/layout/CircleProcess"/>
    <dgm:cxn modelId="{5BC60A33-7CBB-48B3-AED2-EED8DE2027E6}" type="presParOf" srcId="{97A4AFC5-B904-431A-A209-D3B467AE202F}" destId="{A252AB12-0BC1-4C03-B0BF-8D141739549F}" srcOrd="10" destOrd="0" presId="urn:microsoft.com/office/officeart/2011/layout/CircleProcess"/>
    <dgm:cxn modelId="{95CD543A-A48C-4BE2-8714-36ED951AE4DE}" type="presParOf" srcId="{A252AB12-0BC1-4C03-B0BF-8D141739549F}" destId="{D7F73197-FEF3-4B4E-BFB7-A3FFE0C79F63}" srcOrd="0" destOrd="0" presId="urn:microsoft.com/office/officeart/2011/layout/CircleProcess"/>
    <dgm:cxn modelId="{8446261B-3F36-49BE-B6D9-CA5BB8524997}" type="presParOf" srcId="{97A4AFC5-B904-431A-A209-D3B467AE202F}" destId="{4DFAC190-E2B5-4C87-B6E3-C10D7383ECAD}" srcOrd="11"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CF944-E262-4AAC-A700-017C37059E91}">
      <dsp:nvSpPr>
        <dsp:cNvPr id="0" name=""/>
        <dsp:cNvSpPr/>
      </dsp:nvSpPr>
      <dsp:spPr>
        <a:xfrm rot="5400000">
          <a:off x="4700988" y="-2020889"/>
          <a:ext cx="488297"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Authentication</a:t>
          </a:r>
        </a:p>
      </dsp:txBody>
      <dsp:txXfrm rot="-5400000">
        <a:off x="2618014" y="85922"/>
        <a:ext cx="4630410" cy="440623"/>
      </dsp:txXfrm>
    </dsp:sp>
    <dsp:sp modelId="{BC148BE4-C70A-4649-A31F-ABC3AB52C2F6}">
      <dsp:nvSpPr>
        <dsp:cNvPr id="0" name=""/>
        <dsp:cNvSpPr/>
      </dsp:nvSpPr>
      <dsp:spPr>
        <a:xfrm>
          <a:off x="0" y="1048"/>
          <a:ext cx="2618013" cy="61037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S</a:t>
          </a:r>
          <a:r>
            <a:rPr lang="en-US" sz="1600" kern="1200" baseline="0" dirty="0"/>
            <a:t>poofing</a:t>
          </a:r>
        </a:p>
      </dsp:txBody>
      <dsp:txXfrm>
        <a:off x="29796" y="30844"/>
        <a:ext cx="2558421" cy="550779"/>
      </dsp:txXfrm>
    </dsp:sp>
    <dsp:sp modelId="{32413A87-10E3-4C44-AECD-EDE302BE06FF}">
      <dsp:nvSpPr>
        <dsp:cNvPr id="0" name=""/>
        <dsp:cNvSpPr/>
      </dsp:nvSpPr>
      <dsp:spPr>
        <a:xfrm rot="5400000">
          <a:off x="4700988" y="-1379998"/>
          <a:ext cx="488297"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Integrity</a:t>
          </a:r>
        </a:p>
      </dsp:txBody>
      <dsp:txXfrm rot="-5400000">
        <a:off x="2618014" y="726813"/>
        <a:ext cx="4630410" cy="440623"/>
      </dsp:txXfrm>
    </dsp:sp>
    <dsp:sp modelId="{4E859098-1080-466E-AED0-6E2C8E0803AD}">
      <dsp:nvSpPr>
        <dsp:cNvPr id="0" name=""/>
        <dsp:cNvSpPr/>
      </dsp:nvSpPr>
      <dsp:spPr>
        <a:xfrm>
          <a:off x="0" y="641938"/>
          <a:ext cx="2618013" cy="61037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dirty="0"/>
            <a:t>T</a:t>
          </a:r>
          <a:r>
            <a:rPr lang="en-US" sz="1600" kern="1200" baseline="0" dirty="0"/>
            <a:t>ampering</a:t>
          </a:r>
        </a:p>
      </dsp:txBody>
      <dsp:txXfrm>
        <a:off x="29796" y="671734"/>
        <a:ext cx="2558421" cy="550779"/>
      </dsp:txXfrm>
    </dsp:sp>
    <dsp:sp modelId="{3A307469-1CC0-4E60-8B96-83A1674C7B9D}">
      <dsp:nvSpPr>
        <dsp:cNvPr id="0" name=""/>
        <dsp:cNvSpPr/>
      </dsp:nvSpPr>
      <dsp:spPr>
        <a:xfrm rot="5400000">
          <a:off x="4700988" y="-739108"/>
          <a:ext cx="488297"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Non-repudiation</a:t>
          </a:r>
        </a:p>
      </dsp:txBody>
      <dsp:txXfrm rot="-5400000">
        <a:off x="2618014" y="1367703"/>
        <a:ext cx="4630410" cy="440623"/>
      </dsp:txXfrm>
    </dsp:sp>
    <dsp:sp modelId="{2CB7E0D2-DABB-45AC-8154-C29A847B6A92}">
      <dsp:nvSpPr>
        <dsp:cNvPr id="0" name=""/>
        <dsp:cNvSpPr/>
      </dsp:nvSpPr>
      <dsp:spPr>
        <a:xfrm>
          <a:off x="0" y="1282828"/>
          <a:ext cx="2618013" cy="61037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l" defTabSz="889000">
            <a:lnSpc>
              <a:spcPct val="90000"/>
            </a:lnSpc>
            <a:spcBef>
              <a:spcPct val="0"/>
            </a:spcBef>
            <a:spcAft>
              <a:spcPct val="35000"/>
            </a:spcAft>
            <a:buNone/>
          </a:pPr>
          <a:r>
            <a:rPr lang="en-US" sz="2000" kern="1200" dirty="0"/>
            <a:t>R</a:t>
          </a:r>
          <a:r>
            <a:rPr lang="en-US" sz="1600" kern="1200" baseline="0" dirty="0"/>
            <a:t>epudiation</a:t>
          </a:r>
        </a:p>
      </dsp:txBody>
      <dsp:txXfrm>
        <a:off x="29796" y="1312624"/>
        <a:ext cx="2558421" cy="550779"/>
      </dsp:txXfrm>
    </dsp:sp>
    <dsp:sp modelId="{08FAD6A1-2C98-415C-9DE0-6B6BE1D4C1EC}">
      <dsp:nvSpPr>
        <dsp:cNvPr id="0" name=""/>
        <dsp:cNvSpPr/>
      </dsp:nvSpPr>
      <dsp:spPr>
        <a:xfrm rot="5400000">
          <a:off x="4700988" y="-98218"/>
          <a:ext cx="488297"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Confidentiality</a:t>
          </a:r>
        </a:p>
      </dsp:txBody>
      <dsp:txXfrm rot="-5400000">
        <a:off x="2618014" y="2008593"/>
        <a:ext cx="4630410" cy="440623"/>
      </dsp:txXfrm>
    </dsp:sp>
    <dsp:sp modelId="{E6778586-3D71-4D1F-A42A-4EF66E331B91}">
      <dsp:nvSpPr>
        <dsp:cNvPr id="0" name=""/>
        <dsp:cNvSpPr/>
      </dsp:nvSpPr>
      <dsp:spPr>
        <a:xfrm>
          <a:off x="0" y="1923719"/>
          <a:ext cx="2618013" cy="61037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baseline="0" dirty="0"/>
            <a:t>I</a:t>
          </a:r>
          <a:r>
            <a:rPr lang="en-US" sz="1400" kern="1200" dirty="0"/>
            <a:t>nformation disclosure</a:t>
          </a:r>
        </a:p>
      </dsp:txBody>
      <dsp:txXfrm>
        <a:off x="29796" y="1953515"/>
        <a:ext cx="2558421" cy="550779"/>
      </dsp:txXfrm>
    </dsp:sp>
    <dsp:sp modelId="{DDA1BAD8-4915-4079-90E8-A8532735CCAB}">
      <dsp:nvSpPr>
        <dsp:cNvPr id="0" name=""/>
        <dsp:cNvSpPr/>
      </dsp:nvSpPr>
      <dsp:spPr>
        <a:xfrm rot="5400000">
          <a:off x="4700988" y="542671"/>
          <a:ext cx="488297"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Availability</a:t>
          </a:r>
        </a:p>
      </dsp:txBody>
      <dsp:txXfrm rot="-5400000">
        <a:off x="2618014" y="2649483"/>
        <a:ext cx="4630410" cy="440623"/>
      </dsp:txXfrm>
    </dsp:sp>
    <dsp:sp modelId="{39901051-E878-4F3E-BAC8-27FD6C190365}">
      <dsp:nvSpPr>
        <dsp:cNvPr id="0" name=""/>
        <dsp:cNvSpPr/>
      </dsp:nvSpPr>
      <dsp:spPr>
        <a:xfrm>
          <a:off x="0" y="2564609"/>
          <a:ext cx="2618013" cy="61037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baseline="0" dirty="0"/>
            <a:t>D</a:t>
          </a:r>
          <a:r>
            <a:rPr lang="en-US" sz="1400" kern="1200" dirty="0"/>
            <a:t>enial of Service</a:t>
          </a:r>
        </a:p>
      </dsp:txBody>
      <dsp:txXfrm>
        <a:off x="29796" y="2594405"/>
        <a:ext cx="2558421" cy="550779"/>
      </dsp:txXfrm>
    </dsp:sp>
    <dsp:sp modelId="{D02B9FB8-9052-43A2-BB1D-ED0E82893F75}">
      <dsp:nvSpPr>
        <dsp:cNvPr id="0" name=""/>
        <dsp:cNvSpPr/>
      </dsp:nvSpPr>
      <dsp:spPr>
        <a:xfrm rot="5400000">
          <a:off x="4700988" y="1183562"/>
          <a:ext cx="488297"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Authorization</a:t>
          </a:r>
        </a:p>
      </dsp:txBody>
      <dsp:txXfrm rot="-5400000">
        <a:off x="2618014" y="3290374"/>
        <a:ext cx="4630410" cy="440623"/>
      </dsp:txXfrm>
    </dsp:sp>
    <dsp:sp modelId="{195DFC31-DB21-420B-911A-FF864462B6DA}">
      <dsp:nvSpPr>
        <dsp:cNvPr id="0" name=""/>
        <dsp:cNvSpPr/>
      </dsp:nvSpPr>
      <dsp:spPr>
        <a:xfrm>
          <a:off x="0" y="3205499"/>
          <a:ext cx="2618013" cy="61037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baseline="0" dirty="0"/>
            <a:t>E</a:t>
          </a:r>
          <a:r>
            <a:rPr lang="en-US" sz="1400" kern="1200" dirty="0"/>
            <a:t>levation of Privilege</a:t>
          </a:r>
        </a:p>
      </dsp:txBody>
      <dsp:txXfrm>
        <a:off x="29796" y="3235295"/>
        <a:ext cx="2558421" cy="550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CF944-E262-4AAC-A700-017C37059E91}">
      <dsp:nvSpPr>
        <dsp:cNvPr id="0" name=""/>
        <dsp:cNvSpPr/>
      </dsp:nvSpPr>
      <dsp:spPr>
        <a:xfrm rot="5400000">
          <a:off x="4651786" y="-1958757"/>
          <a:ext cx="586702"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The Impact / actual damage</a:t>
          </a:r>
        </a:p>
      </dsp:txBody>
      <dsp:txXfrm rot="-5400000">
        <a:off x="2618014" y="103655"/>
        <a:ext cx="4625607" cy="529422"/>
      </dsp:txXfrm>
    </dsp:sp>
    <dsp:sp modelId="{BC148BE4-C70A-4649-A31F-ABC3AB52C2F6}">
      <dsp:nvSpPr>
        <dsp:cNvPr id="0" name=""/>
        <dsp:cNvSpPr/>
      </dsp:nvSpPr>
      <dsp:spPr>
        <a:xfrm>
          <a:off x="0" y="1677"/>
          <a:ext cx="2618013" cy="73337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D</a:t>
          </a:r>
          <a:r>
            <a:rPr lang="en-US" sz="1600" kern="1200" baseline="0" dirty="0"/>
            <a:t>amage potential</a:t>
          </a:r>
        </a:p>
      </dsp:txBody>
      <dsp:txXfrm>
        <a:off x="35801" y="37478"/>
        <a:ext cx="2546411" cy="661775"/>
      </dsp:txXfrm>
    </dsp:sp>
    <dsp:sp modelId="{32413A87-10E3-4C44-AECD-EDE302BE06FF}">
      <dsp:nvSpPr>
        <dsp:cNvPr id="0" name=""/>
        <dsp:cNvSpPr/>
      </dsp:nvSpPr>
      <dsp:spPr>
        <a:xfrm rot="5400000">
          <a:off x="4651786" y="-1188710"/>
          <a:ext cx="586702"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Ease of possibility</a:t>
          </a:r>
        </a:p>
      </dsp:txBody>
      <dsp:txXfrm rot="-5400000">
        <a:off x="2618014" y="873702"/>
        <a:ext cx="4625607" cy="529422"/>
      </dsp:txXfrm>
    </dsp:sp>
    <dsp:sp modelId="{4E859098-1080-466E-AED0-6E2C8E0803AD}">
      <dsp:nvSpPr>
        <dsp:cNvPr id="0" name=""/>
        <dsp:cNvSpPr/>
      </dsp:nvSpPr>
      <dsp:spPr>
        <a:xfrm>
          <a:off x="0" y="771724"/>
          <a:ext cx="2618013" cy="73337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dirty="0"/>
            <a:t>R</a:t>
          </a:r>
          <a:r>
            <a:rPr lang="en-US" sz="1600" kern="1200" baseline="0" dirty="0"/>
            <a:t>eproducibility</a:t>
          </a:r>
        </a:p>
      </dsp:txBody>
      <dsp:txXfrm>
        <a:off x="35801" y="807525"/>
        <a:ext cx="2546411" cy="661775"/>
      </dsp:txXfrm>
    </dsp:sp>
    <dsp:sp modelId="{3A307469-1CC0-4E60-8B96-83A1674C7B9D}">
      <dsp:nvSpPr>
        <dsp:cNvPr id="0" name=""/>
        <dsp:cNvSpPr/>
      </dsp:nvSpPr>
      <dsp:spPr>
        <a:xfrm rot="5400000">
          <a:off x="4651786" y="-418663"/>
          <a:ext cx="586702"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The success factor (ease of the attack itself)</a:t>
          </a:r>
        </a:p>
      </dsp:txBody>
      <dsp:txXfrm rot="-5400000">
        <a:off x="2618014" y="1643749"/>
        <a:ext cx="4625607" cy="529422"/>
      </dsp:txXfrm>
    </dsp:sp>
    <dsp:sp modelId="{2CB7E0D2-DABB-45AC-8154-C29A847B6A92}">
      <dsp:nvSpPr>
        <dsp:cNvPr id="0" name=""/>
        <dsp:cNvSpPr/>
      </dsp:nvSpPr>
      <dsp:spPr>
        <a:xfrm>
          <a:off x="0" y="1541771"/>
          <a:ext cx="2618013" cy="73337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l" defTabSz="889000">
            <a:lnSpc>
              <a:spcPct val="90000"/>
            </a:lnSpc>
            <a:spcBef>
              <a:spcPct val="0"/>
            </a:spcBef>
            <a:spcAft>
              <a:spcPct val="35000"/>
            </a:spcAft>
            <a:buNone/>
          </a:pPr>
          <a:r>
            <a:rPr lang="en-US" sz="2000" kern="1200" dirty="0"/>
            <a:t>E</a:t>
          </a:r>
          <a:r>
            <a:rPr lang="en-US" sz="1600" kern="1200" baseline="0" dirty="0"/>
            <a:t>xploitability</a:t>
          </a:r>
        </a:p>
      </dsp:txBody>
      <dsp:txXfrm>
        <a:off x="35801" y="1577572"/>
        <a:ext cx="2546411" cy="661775"/>
      </dsp:txXfrm>
    </dsp:sp>
    <dsp:sp modelId="{08FAD6A1-2C98-415C-9DE0-6B6BE1D4C1EC}">
      <dsp:nvSpPr>
        <dsp:cNvPr id="0" name=""/>
        <dsp:cNvSpPr/>
      </dsp:nvSpPr>
      <dsp:spPr>
        <a:xfrm rot="5400000">
          <a:off x="4651786" y="351383"/>
          <a:ext cx="586702"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How many users</a:t>
          </a:r>
        </a:p>
      </dsp:txBody>
      <dsp:txXfrm rot="-5400000">
        <a:off x="2618014" y="2413795"/>
        <a:ext cx="4625607" cy="529422"/>
      </dsp:txXfrm>
    </dsp:sp>
    <dsp:sp modelId="{E6778586-3D71-4D1F-A42A-4EF66E331B91}">
      <dsp:nvSpPr>
        <dsp:cNvPr id="0" name=""/>
        <dsp:cNvSpPr/>
      </dsp:nvSpPr>
      <dsp:spPr>
        <a:xfrm>
          <a:off x="0" y="2311817"/>
          <a:ext cx="2618013" cy="73337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baseline="0" dirty="0"/>
            <a:t>A</a:t>
          </a:r>
          <a:r>
            <a:rPr lang="en-US" sz="1400" kern="1200" dirty="0"/>
            <a:t>ffected users</a:t>
          </a:r>
        </a:p>
      </dsp:txBody>
      <dsp:txXfrm>
        <a:off x="35801" y="2347618"/>
        <a:ext cx="2546411" cy="661775"/>
      </dsp:txXfrm>
    </dsp:sp>
    <dsp:sp modelId="{DDA1BAD8-4915-4079-90E8-A8532735CCAB}">
      <dsp:nvSpPr>
        <dsp:cNvPr id="0" name=""/>
        <dsp:cNvSpPr/>
      </dsp:nvSpPr>
      <dsp:spPr>
        <a:xfrm rot="5400000">
          <a:off x="4651786" y="1121430"/>
          <a:ext cx="586702" cy="46542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How visible is the attack surface</a:t>
          </a:r>
        </a:p>
      </dsp:txBody>
      <dsp:txXfrm rot="-5400000">
        <a:off x="2618014" y="3183842"/>
        <a:ext cx="4625607" cy="529422"/>
      </dsp:txXfrm>
    </dsp:sp>
    <dsp:sp modelId="{39901051-E878-4F3E-BAC8-27FD6C190365}">
      <dsp:nvSpPr>
        <dsp:cNvPr id="0" name=""/>
        <dsp:cNvSpPr/>
      </dsp:nvSpPr>
      <dsp:spPr>
        <a:xfrm>
          <a:off x="0" y="3081864"/>
          <a:ext cx="2618013" cy="73337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baseline="0" dirty="0"/>
            <a:t>D</a:t>
          </a:r>
          <a:r>
            <a:rPr lang="en-US" sz="1400" kern="1200" dirty="0"/>
            <a:t>iscoverability</a:t>
          </a:r>
        </a:p>
      </dsp:txBody>
      <dsp:txXfrm>
        <a:off x="35801" y="3117665"/>
        <a:ext cx="2546411" cy="661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51E2C-A64C-4730-9930-49625F5A6C12}">
      <dsp:nvSpPr>
        <dsp:cNvPr id="0" name=""/>
        <dsp:cNvSpPr/>
      </dsp:nvSpPr>
      <dsp:spPr>
        <a:xfrm>
          <a:off x="7428817" y="617349"/>
          <a:ext cx="1635563" cy="1635647"/>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E410A-43B2-4694-A0DE-D35A50965906}">
      <dsp:nvSpPr>
        <dsp:cNvPr id="0" name=""/>
        <dsp:cNvSpPr/>
      </dsp:nvSpPr>
      <dsp:spPr>
        <a:xfrm>
          <a:off x="7483523" y="671881"/>
          <a:ext cx="1526853" cy="1526584"/>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Validate</a:t>
          </a:r>
        </a:p>
      </dsp:txBody>
      <dsp:txXfrm>
        <a:off x="7701645" y="890005"/>
        <a:ext cx="1090609" cy="1090335"/>
      </dsp:txXfrm>
    </dsp:sp>
    <dsp:sp modelId="{ED9D7747-55B6-442B-8CFB-49E4D6A9FB75}">
      <dsp:nvSpPr>
        <dsp:cNvPr id="0" name=""/>
        <dsp:cNvSpPr/>
      </dsp:nvSpPr>
      <dsp:spPr>
        <a:xfrm rot="2700000">
          <a:off x="5731521" y="617234"/>
          <a:ext cx="1635590" cy="1635590"/>
        </a:xfrm>
        <a:prstGeom prst="teardrop">
          <a:avLst>
            <a:gd name="adj" fmla="val 1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A84A5A-4093-40D8-887D-301D3DD378E6}">
      <dsp:nvSpPr>
        <dsp:cNvPr id="0" name=""/>
        <dsp:cNvSpPr/>
      </dsp:nvSpPr>
      <dsp:spPr>
        <a:xfrm>
          <a:off x="5793254" y="671881"/>
          <a:ext cx="1526853" cy="1526584"/>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Mitigate</a:t>
          </a:r>
        </a:p>
      </dsp:txBody>
      <dsp:txXfrm>
        <a:off x="6011376" y="890005"/>
        <a:ext cx="1090609" cy="1090335"/>
      </dsp:txXfrm>
    </dsp:sp>
    <dsp:sp modelId="{4E5A2C5A-42B7-4A1B-A726-FF47A524A858}">
      <dsp:nvSpPr>
        <dsp:cNvPr id="0" name=""/>
        <dsp:cNvSpPr/>
      </dsp:nvSpPr>
      <dsp:spPr>
        <a:xfrm rot="2700000">
          <a:off x="4048265" y="617234"/>
          <a:ext cx="1635590" cy="1635590"/>
        </a:xfrm>
        <a:prstGeom prst="teardrop">
          <a:avLst>
            <a:gd name="adj" fmla="val 1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583B81-9F47-4D11-951C-20348F586902}">
      <dsp:nvSpPr>
        <dsp:cNvPr id="0" name=""/>
        <dsp:cNvSpPr/>
      </dsp:nvSpPr>
      <dsp:spPr>
        <a:xfrm>
          <a:off x="4102985" y="671881"/>
          <a:ext cx="1526853" cy="1526584"/>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Identify Threats</a:t>
          </a:r>
        </a:p>
      </dsp:txBody>
      <dsp:txXfrm>
        <a:off x="4321106" y="890005"/>
        <a:ext cx="1090609" cy="1090335"/>
      </dsp:txXfrm>
    </dsp:sp>
    <dsp:sp modelId="{51D422F4-01FB-46A1-BFF7-A91418FA238A}">
      <dsp:nvSpPr>
        <dsp:cNvPr id="0" name=""/>
        <dsp:cNvSpPr/>
      </dsp:nvSpPr>
      <dsp:spPr>
        <a:xfrm rot="2700000">
          <a:off x="2357996" y="617234"/>
          <a:ext cx="1635590" cy="1635590"/>
        </a:xfrm>
        <a:prstGeom prst="teardrop">
          <a:avLst>
            <a:gd name="adj" fmla="val 1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F73197-FEF3-4B4E-BFB7-A3FFE0C79F63}">
      <dsp:nvSpPr>
        <dsp:cNvPr id="0" name=""/>
        <dsp:cNvSpPr/>
      </dsp:nvSpPr>
      <dsp:spPr>
        <a:xfrm>
          <a:off x="2412715" y="671881"/>
          <a:ext cx="1526853" cy="1526584"/>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Model</a:t>
          </a:r>
        </a:p>
      </dsp:txBody>
      <dsp:txXfrm>
        <a:off x="2630837" y="890005"/>
        <a:ext cx="1090609" cy="109033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858592-0533-49B8-BE3B-E2E9F451F82B}" type="datetimeFigureOut">
              <a:rPr lang="en-US" smtClean="0"/>
              <a:t>9/21/2021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8AE4C-0D9B-46E8-A2E4-44240E6E7AE1}" type="slidenum">
              <a:rPr lang="en-US" smtClean="0"/>
              <a:t>‹#›</a:t>
            </a:fld>
            <a:endParaRPr lang="en-US"/>
          </a:p>
        </p:txBody>
      </p:sp>
    </p:spTree>
    <p:extLst>
      <p:ext uri="{BB962C8B-B14F-4D97-AF65-F5344CB8AC3E}">
        <p14:creationId xmlns:p14="http://schemas.microsoft.com/office/powerpoint/2010/main" val="132221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7B831A-7AD3-4270-8A32-7E9E451407B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244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48AE4C-0D9B-46E8-A2E4-44240E6E7AE1}" type="slidenum">
              <a:rPr lang="en-US" smtClean="0"/>
              <a:t>6</a:t>
            </a:fld>
            <a:endParaRPr lang="en-US"/>
          </a:p>
        </p:txBody>
      </p:sp>
    </p:spTree>
    <p:extLst>
      <p:ext uri="{BB962C8B-B14F-4D97-AF65-F5344CB8AC3E}">
        <p14:creationId xmlns:p14="http://schemas.microsoft.com/office/powerpoint/2010/main" val="274792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48AE4C-0D9B-46E8-A2E4-44240E6E7AE1}" type="slidenum">
              <a:rPr lang="en-US" smtClean="0"/>
              <a:t>9</a:t>
            </a:fld>
            <a:endParaRPr lang="en-US"/>
          </a:p>
        </p:txBody>
      </p:sp>
    </p:spTree>
    <p:extLst>
      <p:ext uri="{BB962C8B-B14F-4D97-AF65-F5344CB8AC3E}">
        <p14:creationId xmlns:p14="http://schemas.microsoft.com/office/powerpoint/2010/main" val="1537119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48AE4C-0D9B-46E8-A2E4-44240E6E7AE1}" type="slidenum">
              <a:rPr lang="en-US" smtClean="0"/>
              <a:t>27</a:t>
            </a:fld>
            <a:endParaRPr lang="en-US"/>
          </a:p>
        </p:txBody>
      </p:sp>
    </p:spTree>
    <p:extLst>
      <p:ext uri="{BB962C8B-B14F-4D97-AF65-F5344CB8AC3E}">
        <p14:creationId xmlns:p14="http://schemas.microsoft.com/office/powerpoint/2010/main" val="178434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48AE4C-0D9B-46E8-A2E4-44240E6E7AE1}" type="slidenum">
              <a:rPr lang="en-US" smtClean="0"/>
              <a:t>28</a:t>
            </a:fld>
            <a:endParaRPr lang="en-US"/>
          </a:p>
        </p:txBody>
      </p:sp>
    </p:spTree>
    <p:extLst>
      <p:ext uri="{BB962C8B-B14F-4D97-AF65-F5344CB8AC3E}">
        <p14:creationId xmlns:p14="http://schemas.microsoft.com/office/powerpoint/2010/main" val="137917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9/21/2021 6:58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4046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48AE4C-0D9B-46E8-A2E4-44240E6E7AE1}" type="slidenum">
              <a:rPr lang="en-US" smtClean="0"/>
              <a:t>49</a:t>
            </a:fld>
            <a:endParaRPr lang="en-US"/>
          </a:p>
        </p:txBody>
      </p:sp>
    </p:spTree>
    <p:extLst>
      <p:ext uri="{BB962C8B-B14F-4D97-AF65-F5344CB8AC3E}">
        <p14:creationId xmlns:p14="http://schemas.microsoft.com/office/powerpoint/2010/main" val="739374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7.xml"/><Relationship Id="rId6" Type="http://schemas.openxmlformats.org/officeDocument/2006/relationships/image" Target="../media/image28.png"/><Relationship Id="rId5" Type="http://schemas.openxmlformats.org/officeDocument/2006/relationships/image" Target="../media/image32.emf"/><Relationship Id="rId4" Type="http://schemas.openxmlformats.org/officeDocument/2006/relationships/image" Target="../media/image31.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e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7.xml"/><Relationship Id="rId4" Type="http://schemas.openxmlformats.org/officeDocument/2006/relationships/image" Target="../media/image35.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35.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7.xml"/><Relationship Id="rId4" Type="http://schemas.openxmlformats.org/officeDocument/2006/relationships/image" Target="../media/image35.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7.xml"/><Relationship Id="rId4" Type="http://schemas.openxmlformats.org/officeDocument/2006/relationships/image" Target="../media/image35.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4.xml"/><Relationship Id="rId1" Type="http://schemas.openxmlformats.org/officeDocument/2006/relationships/tags" Target="../tags/tag2.xml"/><Relationship Id="rId4" Type="http://schemas.openxmlformats.org/officeDocument/2006/relationships/image" Target="../media/image10.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hemeOverride" Target="../theme/themeOverride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7.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8.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0.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7058-80E6-4F37-A401-46E6E667D6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04DD39-C695-4F26-AF75-48BCCA78C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BD76F5-A9F5-4DE3-93E2-E5AE54D7F500}"/>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5" name="Footer Placeholder 4">
            <a:extLst>
              <a:ext uri="{FF2B5EF4-FFF2-40B4-BE49-F238E27FC236}">
                <a16:creationId xmlns:a16="http://schemas.microsoft.com/office/drawing/2014/main" id="{A775F5AF-FF62-4E7B-AE2B-6A0E6AC74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E3139-6090-4F85-9F41-E70A1BECA97D}"/>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249985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5178-8A01-4983-B656-6FAF4CC403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4370F-CB7B-443B-87AC-0B66400819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91D44-1B0E-4F2A-ADD9-AD37CF654CFF}"/>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5" name="Footer Placeholder 4">
            <a:extLst>
              <a:ext uri="{FF2B5EF4-FFF2-40B4-BE49-F238E27FC236}">
                <a16:creationId xmlns:a16="http://schemas.microsoft.com/office/drawing/2014/main" id="{FB9F62C1-639E-4FCA-882E-7658789DF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858B0-E909-466C-A587-47E5AD97161F}"/>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6559756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123017"/>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3355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99400"/>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488391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784598"/>
            <a:ext cx="4160897" cy="1288805"/>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571813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9" y="1435100"/>
            <a:ext cx="5210723" cy="1649682"/>
          </a:xfrm>
        </p:spPr>
        <p:txBody>
          <a:bodyPr wrap="square">
            <a:spAutoFit/>
          </a:bodyPr>
          <a:lstStyle>
            <a:lvl1pPr marL="0" indent="0">
              <a:spcBef>
                <a:spcPts val="1223"/>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462" indent="0">
              <a:buFont typeface="Wingdings" panose="05000000000000000000" pitchFamily="2" charset="2"/>
              <a:buNone/>
              <a:defRPr sz="1999" b="0"/>
            </a:lvl2pPr>
            <a:lvl3pPr marL="450628" indent="0">
              <a:buFont typeface="Wingdings" panose="05000000000000000000" pitchFamily="2" charset="2"/>
              <a:buNone/>
              <a:tabLst/>
              <a:defRPr sz="1600" b="0"/>
            </a:lvl3pPr>
            <a:lvl4pPr marL="652141" indent="0">
              <a:buFont typeface="Wingdings" panose="05000000000000000000" pitchFamily="2" charset="2"/>
              <a:buNone/>
              <a:defRPr sz="1400" b="0"/>
            </a:lvl4pPr>
            <a:lvl5pPr marL="85365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6" y="1435100"/>
            <a:ext cx="5210723" cy="1649682"/>
          </a:xfrm>
        </p:spPr>
        <p:txBody>
          <a:bodyPr wrap="square">
            <a:spAutoFit/>
          </a:bodyPr>
          <a:lstStyle>
            <a:lvl1pPr marL="0" indent="0">
              <a:spcBef>
                <a:spcPts val="1223"/>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462" indent="0">
              <a:buFont typeface="Wingdings" panose="05000000000000000000" pitchFamily="2" charset="2"/>
              <a:buNone/>
              <a:defRPr sz="1999" b="0"/>
            </a:lvl2pPr>
            <a:lvl3pPr marL="450628" indent="0">
              <a:buFont typeface="Wingdings" panose="05000000000000000000" pitchFamily="2" charset="2"/>
              <a:buNone/>
              <a:tabLst/>
              <a:defRPr sz="1600" b="0"/>
            </a:lvl3pPr>
            <a:lvl4pPr marL="652141" indent="0">
              <a:buFont typeface="Wingdings" panose="05000000000000000000" pitchFamily="2" charset="2"/>
              <a:buNone/>
              <a:defRPr sz="1400" b="0"/>
            </a:lvl4pPr>
            <a:lvl5pPr marL="85365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4453252"/>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82980259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1107911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07939365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553998"/>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740F38FF-5C27-4E62-8256-614CF8BF18F5}" type="slidenum">
              <a:rPr lang="en-US" smtClean="0"/>
              <a:t>‹#›</a:t>
            </a:fld>
            <a:endParaRPr lang="en-US"/>
          </a:p>
        </p:txBody>
      </p:sp>
    </p:spTree>
    <p:extLst>
      <p:ext uri="{BB962C8B-B14F-4D97-AF65-F5344CB8AC3E}">
        <p14:creationId xmlns:p14="http://schemas.microsoft.com/office/powerpoint/2010/main" val="291993952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9730581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3C8754-C13B-4684-96BF-96316E0180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973ECE-F76D-4220-BE04-3B29AC4753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A0ED1-98B8-434B-9901-48CEF2716722}"/>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5" name="Footer Placeholder 4">
            <a:extLst>
              <a:ext uri="{FF2B5EF4-FFF2-40B4-BE49-F238E27FC236}">
                <a16:creationId xmlns:a16="http://schemas.microsoft.com/office/drawing/2014/main" id="{FCEE578F-E5F3-4B8B-B4EE-F44F3F8C3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06665-218C-43C3-861D-19971E8067F0}"/>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6945654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46984381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8"/>
            <a:ext cx="9141619" cy="498598"/>
          </a:xfrm>
          <a:noFill/>
        </p:spPr>
        <p:txBody>
          <a:bodyPr lIns="0" tIns="0" rIns="0" bIns="0" anchor="b" anchorCtr="0">
            <a:spAutoFit/>
          </a:bodyPr>
          <a:lstStyle>
            <a:lvl1pPr algn="l" defTabSz="932283"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37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5D6C-8DCE-4407-B344-269165B67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4AAB4-E7E5-4BEF-96A2-0FF38BD80C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14F472-6A2E-4516-B2BE-B0D63DC87160}"/>
              </a:ext>
            </a:extLst>
          </p:cNvPr>
          <p:cNvSpPr>
            <a:spLocks noGrp="1"/>
          </p:cNvSpPr>
          <p:nvPr>
            <p:ph type="dt" sz="half" idx="10"/>
          </p:nvPr>
        </p:nvSpPr>
        <p:spPr/>
        <p:txBody>
          <a:bodyPr/>
          <a:lstStyle/>
          <a:p>
            <a:fld id="{97CA5AFD-C87F-4F3C-AB23-9049717CDD71}" type="datetimeFigureOut">
              <a:rPr lang="en-US" smtClean="0"/>
              <a:t>9/21/2021</a:t>
            </a:fld>
            <a:endParaRPr lang="en-US"/>
          </a:p>
        </p:txBody>
      </p:sp>
      <p:sp>
        <p:nvSpPr>
          <p:cNvPr id="5" name="Footer Placeholder 4">
            <a:extLst>
              <a:ext uri="{FF2B5EF4-FFF2-40B4-BE49-F238E27FC236}">
                <a16:creationId xmlns:a16="http://schemas.microsoft.com/office/drawing/2014/main" id="{34C5D992-87C2-45B9-967F-D881860F6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ACAA1-3109-4D6A-852B-819D82D1C46F}"/>
              </a:ext>
            </a:extLst>
          </p:cNvPr>
          <p:cNvSpPr>
            <a:spLocks noGrp="1"/>
          </p:cNvSpPr>
          <p:nvPr>
            <p:ph type="sldNum" sz="quarter" idx="12"/>
          </p:nvPr>
        </p:nvSpPr>
        <p:spPr/>
        <p:txBody>
          <a:bodyPr/>
          <a:lstStyle/>
          <a:p>
            <a:fld id="{740F38FF-5C27-4E62-8256-614CF8BF18F5}" type="slidenum">
              <a:rPr lang="en-US" smtClean="0"/>
              <a:t>‹#›</a:t>
            </a:fld>
            <a:endParaRPr lang="en-US"/>
          </a:p>
        </p:txBody>
      </p:sp>
    </p:spTree>
    <p:extLst>
      <p:ext uri="{BB962C8B-B14F-4D97-AF65-F5344CB8AC3E}">
        <p14:creationId xmlns:p14="http://schemas.microsoft.com/office/powerpoint/2010/main" val="30746330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80"/>
            <a:ext cx="11653523" cy="1985641"/>
          </a:xfrm>
        </p:spPr>
        <p:txBody>
          <a:bodyPr lIns="182880"/>
          <a:lstStyle>
            <a:lvl1pPr marL="0" indent="0">
              <a:buNone/>
              <a:defRPr sz="3918">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0"/>
            </a:lvl2pPr>
            <a:lvl3pPr marL="223965" indent="0">
              <a:buNone/>
              <a:defRPr/>
            </a:lvl3pPr>
            <a:lvl4pPr marL="447930" indent="0">
              <a:buNone/>
              <a:defRPr/>
            </a:lvl4pPr>
            <a:lvl5pPr marL="67189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3829" rtl="0" eaLnBrk="1" latinLnBrk="0" hangingPunct="1">
              <a:lnSpc>
                <a:spcPct val="90000"/>
              </a:lnSpc>
              <a:spcAft>
                <a:spcPts val="588"/>
              </a:spcAft>
              <a:defRPr lang="en-US" sz="196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740F38FF-5C27-4E62-8256-614CF8BF18F5}" type="slidenum">
              <a:rPr lang="en-US" smtClean="0"/>
              <a:t>‹#›</a:t>
            </a:fld>
            <a:endParaRPr lang="en-US"/>
          </a:p>
        </p:txBody>
      </p:sp>
    </p:spTree>
    <p:extLst>
      <p:ext uri="{BB962C8B-B14F-4D97-AF65-F5344CB8AC3E}">
        <p14:creationId xmlns:p14="http://schemas.microsoft.com/office/powerpoint/2010/main" val="371867558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2765" y="556381"/>
            <a:ext cx="11306469" cy="366196"/>
          </a:xfrm>
        </p:spPr>
        <p:txBody>
          <a:bodyPr anchor="ctr"/>
          <a:lstStyle>
            <a:lvl1pPr algn="l">
              <a:defRPr sz="2400" b="1" i="0">
                <a:solidFill>
                  <a:schemeClr val="tx2"/>
                </a:solidFill>
                <a:latin typeface="+mn-lt"/>
              </a:defRPr>
            </a:lvl1pPr>
          </a:lstStyle>
          <a:p>
            <a:r>
              <a:rPr lang="en-US"/>
              <a:t>Click to edit Master title style</a:t>
            </a:r>
          </a:p>
        </p:txBody>
      </p:sp>
      <p:sp>
        <p:nvSpPr>
          <p:cNvPr id="4" name="Text Placeholder 3"/>
          <p:cNvSpPr>
            <a:spLocks noGrp="1"/>
          </p:cNvSpPr>
          <p:nvPr>
            <p:ph type="body" sz="quarter" idx="10"/>
          </p:nvPr>
        </p:nvSpPr>
        <p:spPr>
          <a:xfrm>
            <a:off x="442471" y="1545391"/>
            <a:ext cx="11306469" cy="1612493"/>
          </a:xfrm>
        </p:spPr>
        <p:txBody>
          <a:bodyPr wrap="square">
            <a:spAutoFit/>
          </a:bodyPr>
          <a:lstStyle>
            <a:lvl1pPr marL="336145" indent="-336145">
              <a:buFont typeface="Arial" panose="020B0604020202020204" pitchFamily="34" charset="0"/>
              <a:buChar char="•"/>
              <a:defRPr b="1">
                <a:latin typeface="+mn-lt"/>
              </a:defRPr>
            </a:lvl1pPr>
            <a:lvl2pPr marL="564632" indent="-336145">
              <a:buFont typeface="Arial" panose="020B0604020202020204" pitchFamily="34" charset="0"/>
              <a:buChar char="•"/>
              <a:defRPr/>
            </a:lvl2pPr>
            <a:lvl3pPr marL="737096" indent="-280121">
              <a:buFont typeface="Arial" panose="020B0604020202020204" pitchFamily="34" charset="0"/>
              <a:buChar char="•"/>
              <a:defRPr b="0">
                <a:solidFill>
                  <a:schemeClr val="tx1">
                    <a:lumMod val="50000"/>
                  </a:schemeClr>
                </a:solidFill>
                <a:latin typeface="+mn-lt"/>
              </a:defRPr>
            </a:lvl3pPr>
            <a:lvl4pPr marL="965583" indent="-280121">
              <a:buFont typeface="Arial" panose="020B0604020202020204" pitchFamily="34" charset="0"/>
              <a:buChar char="•"/>
              <a:defRPr b="0">
                <a:solidFill>
                  <a:schemeClr val="tx1">
                    <a:lumMod val="50000"/>
                  </a:schemeClr>
                </a:solidFill>
                <a:latin typeface="+mn-lt"/>
              </a:defRPr>
            </a:lvl4pPr>
            <a:lvl5pPr marL="1082023" indent="-168072">
              <a:buFont typeface="Arial" panose="020B0604020202020204" pitchFamily="34" charset="0"/>
              <a:buChar char="•"/>
              <a:defRPr b="0">
                <a:solidFill>
                  <a:schemeClr val="tx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3A64786D-256C-474F-B328-9B5F7034E99F}"/>
              </a:ext>
            </a:extLst>
          </p:cNvPr>
          <p:cNvSpPr>
            <a:spLocks noGrp="1"/>
          </p:cNvSpPr>
          <p:nvPr>
            <p:ph type="body" sz="quarter" idx="11"/>
          </p:nvPr>
        </p:nvSpPr>
        <p:spPr>
          <a:xfrm>
            <a:off x="442765" y="922577"/>
            <a:ext cx="11306175" cy="366197"/>
          </a:xfrm>
        </p:spPr>
        <p:txBody>
          <a:bodyPr anchor="ctr"/>
          <a:lstStyle>
            <a:lvl1pPr>
              <a:defRPr sz="1800">
                <a:solidFill>
                  <a:schemeClr val="accent2"/>
                </a:solidFill>
                <a:latin typeface="+mn-lt"/>
              </a:defRPr>
            </a:lvl1pPr>
          </a:lstStyle>
          <a:p>
            <a:pPr lvl="0"/>
            <a:r>
              <a:rPr lang="en-US"/>
              <a:t>Click to edit Master text styles</a:t>
            </a:r>
          </a:p>
        </p:txBody>
      </p:sp>
    </p:spTree>
    <p:extLst>
      <p:ext uri="{BB962C8B-B14F-4D97-AF65-F5344CB8AC3E}">
        <p14:creationId xmlns:p14="http://schemas.microsoft.com/office/powerpoint/2010/main" val="354206287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2"/>
          </p:nvPr>
        </p:nvSpPr>
        <p:spPr>
          <a:xfrm>
            <a:off x="6187961" y="1273596"/>
            <a:ext cx="5737119" cy="5144688"/>
          </a:xfrm>
        </p:spPr>
        <p:txBody>
          <a:bodyPr>
            <a:noAutofit/>
          </a:bodyPr>
          <a:lstStyle/>
          <a:p>
            <a:pPr lvl="0"/>
            <a:r>
              <a:rPr lang="en-US"/>
              <a:t>Click to edit Master text styles</a:t>
            </a:r>
          </a:p>
        </p:txBody>
      </p:sp>
      <p:sp>
        <p:nvSpPr>
          <p:cNvPr id="6" name="Text Placeholder 5"/>
          <p:cNvSpPr>
            <a:spLocks noGrp="1"/>
          </p:cNvSpPr>
          <p:nvPr>
            <p:ph type="body" sz="quarter" idx="13" hasCustomPrompt="1"/>
          </p:nvPr>
        </p:nvSpPr>
        <p:spPr>
          <a:xfrm>
            <a:off x="269240" y="1273598"/>
            <a:ext cx="5737119" cy="5143909"/>
          </a:xfrm>
        </p:spPr>
        <p:txBody>
          <a:bodyPr>
            <a:noAutofit/>
          </a:bodyPr>
          <a:lstStyle>
            <a:lvl1pPr>
              <a:lnSpc>
                <a:spcPct val="100000"/>
              </a:lnSpc>
              <a:spcBef>
                <a:spcPts val="0"/>
              </a:spcBef>
              <a:spcAft>
                <a:spcPts val="0"/>
              </a:spcAft>
              <a:defRPr sz="1567" b="0">
                <a:solidFill>
                  <a:schemeClr val="tx1"/>
                </a:solidFill>
              </a:defRPr>
            </a:lvl1pPr>
            <a:lvl2pPr marL="225609" indent="-225609">
              <a:lnSpc>
                <a:spcPct val="100000"/>
              </a:lnSpc>
              <a:spcBef>
                <a:spcPts val="0"/>
              </a:spcBef>
              <a:buFont typeface="Arial" panose="020B0604020202020204" pitchFamily="34" charset="0"/>
              <a:buChar char="•"/>
              <a:tabLst/>
              <a:defRPr baseline="0">
                <a:solidFill>
                  <a:schemeClr val="tx1"/>
                </a:solidFill>
              </a:defRPr>
            </a:lvl2pPr>
            <a:lvl3pPr marL="451219" indent="0">
              <a:lnSpc>
                <a:spcPct val="100000"/>
              </a:lnSpc>
              <a:spcBef>
                <a:spcPts val="0"/>
              </a:spcBef>
              <a:spcAft>
                <a:spcPts val="588"/>
              </a:spcAft>
              <a:defRPr/>
            </a:lvl3pPr>
          </a:lstStyle>
          <a:p>
            <a:pPr lvl="0"/>
            <a:r>
              <a:rPr lang="en-US"/>
              <a:t>First level</a:t>
            </a:r>
          </a:p>
          <a:p>
            <a:pPr lvl="1"/>
            <a:r>
              <a:rPr lang="en-US"/>
              <a:t>Second level</a:t>
            </a:r>
          </a:p>
        </p:txBody>
      </p:sp>
    </p:spTree>
    <p:extLst>
      <p:ext uri="{BB962C8B-B14F-4D97-AF65-F5344CB8AC3E}">
        <p14:creationId xmlns:p14="http://schemas.microsoft.com/office/powerpoint/2010/main" val="26146888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10345490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548929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30"/>
        <p:cNvGrpSpPr/>
        <p:nvPr/>
      </p:nvGrpSpPr>
      <p:grpSpPr>
        <a:xfrm>
          <a:off x="0" y="0"/>
          <a:ext cx="0" cy="0"/>
          <a:chOff x="0" y="0"/>
          <a:chExt cx="0" cy="0"/>
        </a:xfrm>
      </p:grpSpPr>
      <p:sp>
        <p:nvSpPr>
          <p:cNvPr id="131" name="Google Shape;131;p38"/>
          <p:cNvSpPr txBox="1">
            <a:spLocks noGrp="1"/>
          </p:cNvSpPr>
          <p:nvPr>
            <p:ph type="title"/>
          </p:nvPr>
        </p:nvSpPr>
        <p:spPr>
          <a:xfrm>
            <a:off x="609600" y="304800"/>
            <a:ext cx="10972800" cy="678400"/>
          </a:xfrm>
          <a:prstGeom prst="rect">
            <a:avLst/>
          </a:prstGeom>
          <a:noFill/>
          <a:ln>
            <a:noFill/>
          </a:ln>
        </p:spPr>
        <p:txBody>
          <a:bodyPr spcFirstLastPara="1" wrap="square" lIns="19050" tIns="19050" rIns="19050" bIns="19050" anchor="ctr" anchorCtr="0"/>
          <a:lstStyle>
            <a:lvl1pPr lvl="0" algn="ctr" rtl="0">
              <a:lnSpc>
                <a:spcPct val="100000"/>
              </a:lnSpc>
              <a:spcBef>
                <a:spcPts val="0"/>
              </a:spcBef>
              <a:spcAft>
                <a:spcPts val="0"/>
              </a:spcAft>
              <a:buClr>
                <a:srgbClr val="24292E"/>
              </a:buClr>
              <a:buSzPts val="3000"/>
              <a:buNone/>
              <a:defRPr sz="4000">
                <a:solidFill>
                  <a:srgbClr val="24292E"/>
                </a:solidFill>
              </a:defRPr>
            </a:lvl1pPr>
            <a:lvl2pPr lvl="1" algn="l" rtl="0">
              <a:lnSpc>
                <a:spcPct val="100000"/>
              </a:lnSpc>
              <a:spcBef>
                <a:spcPts val="0"/>
              </a:spcBef>
              <a:spcAft>
                <a:spcPts val="0"/>
              </a:spcAft>
              <a:buClr>
                <a:srgbClr val="FFFFFF"/>
              </a:buClr>
              <a:buSzPts val="4000"/>
              <a:buNone/>
              <a:defRPr sz="5332"/>
            </a:lvl2pPr>
            <a:lvl3pPr lvl="2" algn="l" rtl="0">
              <a:lnSpc>
                <a:spcPct val="100000"/>
              </a:lnSpc>
              <a:spcBef>
                <a:spcPts val="0"/>
              </a:spcBef>
              <a:spcAft>
                <a:spcPts val="0"/>
              </a:spcAft>
              <a:buClr>
                <a:srgbClr val="FFFFFF"/>
              </a:buClr>
              <a:buSzPts val="4000"/>
              <a:buNone/>
              <a:defRPr sz="5332"/>
            </a:lvl3pPr>
            <a:lvl4pPr lvl="3" algn="l" rtl="0">
              <a:lnSpc>
                <a:spcPct val="100000"/>
              </a:lnSpc>
              <a:spcBef>
                <a:spcPts val="0"/>
              </a:spcBef>
              <a:spcAft>
                <a:spcPts val="0"/>
              </a:spcAft>
              <a:buClr>
                <a:srgbClr val="FFFFFF"/>
              </a:buClr>
              <a:buSzPts val="4000"/>
              <a:buNone/>
              <a:defRPr sz="5332"/>
            </a:lvl4pPr>
            <a:lvl5pPr lvl="4" algn="l" rtl="0">
              <a:lnSpc>
                <a:spcPct val="100000"/>
              </a:lnSpc>
              <a:spcBef>
                <a:spcPts val="0"/>
              </a:spcBef>
              <a:spcAft>
                <a:spcPts val="0"/>
              </a:spcAft>
              <a:buClr>
                <a:srgbClr val="FFFFFF"/>
              </a:buClr>
              <a:buSzPts val="4000"/>
              <a:buNone/>
              <a:defRPr sz="5332"/>
            </a:lvl5pPr>
            <a:lvl6pPr lvl="5" algn="l" rtl="0">
              <a:lnSpc>
                <a:spcPct val="100000"/>
              </a:lnSpc>
              <a:spcBef>
                <a:spcPts val="0"/>
              </a:spcBef>
              <a:spcAft>
                <a:spcPts val="0"/>
              </a:spcAft>
              <a:buClr>
                <a:srgbClr val="FFFFFF"/>
              </a:buClr>
              <a:buSzPts val="4000"/>
              <a:buNone/>
              <a:defRPr sz="5332"/>
            </a:lvl6pPr>
            <a:lvl7pPr lvl="6" algn="l" rtl="0">
              <a:lnSpc>
                <a:spcPct val="100000"/>
              </a:lnSpc>
              <a:spcBef>
                <a:spcPts val="0"/>
              </a:spcBef>
              <a:spcAft>
                <a:spcPts val="0"/>
              </a:spcAft>
              <a:buClr>
                <a:srgbClr val="FFFFFF"/>
              </a:buClr>
              <a:buSzPts val="4000"/>
              <a:buNone/>
              <a:defRPr sz="5332"/>
            </a:lvl7pPr>
            <a:lvl8pPr lvl="7" algn="l" rtl="0">
              <a:lnSpc>
                <a:spcPct val="100000"/>
              </a:lnSpc>
              <a:spcBef>
                <a:spcPts val="0"/>
              </a:spcBef>
              <a:spcAft>
                <a:spcPts val="0"/>
              </a:spcAft>
              <a:buClr>
                <a:srgbClr val="FFFFFF"/>
              </a:buClr>
              <a:buSzPts val="4000"/>
              <a:buNone/>
              <a:defRPr sz="5332"/>
            </a:lvl8pPr>
            <a:lvl9pPr lvl="8" algn="l" rtl="0">
              <a:lnSpc>
                <a:spcPct val="100000"/>
              </a:lnSpc>
              <a:spcBef>
                <a:spcPts val="0"/>
              </a:spcBef>
              <a:spcAft>
                <a:spcPts val="0"/>
              </a:spcAft>
              <a:buClr>
                <a:srgbClr val="FFFFFF"/>
              </a:buClr>
              <a:buSzPts val="4000"/>
              <a:buNone/>
              <a:defRPr sz="5332"/>
            </a:lvl9pPr>
          </a:lstStyle>
          <a:p>
            <a:endParaRPr/>
          </a:p>
        </p:txBody>
      </p:sp>
    </p:spTree>
    <p:extLst>
      <p:ext uri="{BB962C8B-B14F-4D97-AF65-F5344CB8AC3E}">
        <p14:creationId xmlns:p14="http://schemas.microsoft.com/office/powerpoint/2010/main" val="42469884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03908"/>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812263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704708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0107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3996710" y="5564623"/>
            <a:ext cx="1329353" cy="930546"/>
          </a:xfrm>
          <a:prstGeom prst="rect">
            <a:avLst/>
          </a:prstGeom>
        </p:spPr>
      </p:pic>
    </p:spTree>
    <p:extLst>
      <p:ext uri="{BB962C8B-B14F-4D97-AF65-F5344CB8AC3E}">
        <p14:creationId xmlns:p14="http://schemas.microsoft.com/office/powerpoint/2010/main" val="18932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285726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016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5446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321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6661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2471511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pic>
        <p:nvPicPr>
          <p:cNvPr id="5" name="WC glyph" descr="WC logo">
            <a:extLst>
              <a:ext uri="{FF2B5EF4-FFF2-40B4-BE49-F238E27FC236}">
                <a16:creationId xmlns:a16="http://schemas.microsoft.com/office/drawing/2014/main" id="{34F6A35F-0EBD-4E2D-85F8-A5C9BB55C6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1038916" y="6382799"/>
            <a:ext cx="290657" cy="292608"/>
          </a:xfrm>
          <a:prstGeom prst="rect">
            <a:avLst/>
          </a:prstGeom>
        </p:spPr>
      </p:pic>
    </p:spTree>
    <p:extLst>
      <p:ext uri="{BB962C8B-B14F-4D97-AF65-F5344CB8AC3E}">
        <p14:creationId xmlns:p14="http://schemas.microsoft.com/office/powerpoint/2010/main" val="418779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7641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181679435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219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828703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47461" y="6399891"/>
            <a:ext cx="290657" cy="292608"/>
          </a:xfrm>
          <a:prstGeom prst="rect">
            <a:avLst/>
          </a:prstGeom>
        </p:spPr>
      </p:pic>
    </p:spTree>
    <p:extLst>
      <p:ext uri="{BB962C8B-B14F-4D97-AF65-F5344CB8AC3E}">
        <p14:creationId xmlns:p14="http://schemas.microsoft.com/office/powerpoint/2010/main" val="14650337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0927820" y="6400800"/>
            <a:ext cx="290657" cy="292608"/>
          </a:xfrm>
          <a:prstGeom prst="rect">
            <a:avLst/>
          </a:prstGeom>
        </p:spPr>
      </p:pic>
    </p:spTree>
    <p:extLst>
      <p:ext uri="{BB962C8B-B14F-4D97-AF65-F5344CB8AC3E}">
        <p14:creationId xmlns:p14="http://schemas.microsoft.com/office/powerpoint/2010/main" val="11403541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13279" y="6400800"/>
            <a:ext cx="290657" cy="292608"/>
          </a:xfrm>
          <a:prstGeom prst="rect">
            <a:avLst/>
          </a:prstGeom>
        </p:spPr>
      </p:pic>
    </p:spTree>
    <p:extLst>
      <p:ext uri="{BB962C8B-B14F-4D97-AF65-F5344CB8AC3E}">
        <p14:creationId xmlns:p14="http://schemas.microsoft.com/office/powerpoint/2010/main" val="39201932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30370" y="6400800"/>
            <a:ext cx="290657" cy="292608"/>
          </a:xfrm>
          <a:prstGeom prst="rect">
            <a:avLst/>
          </a:prstGeom>
        </p:spPr>
      </p:pic>
    </p:spTree>
    <p:extLst>
      <p:ext uri="{BB962C8B-B14F-4D97-AF65-F5344CB8AC3E}">
        <p14:creationId xmlns:p14="http://schemas.microsoft.com/office/powerpoint/2010/main" val="5560259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WC glyph" descr="WC logo">
            <a:extLst>
              <a:ext uri="{FF2B5EF4-FFF2-40B4-BE49-F238E27FC236}">
                <a16:creationId xmlns:a16="http://schemas.microsoft.com/office/drawing/2014/main" id="{D4F8CBAC-7F07-442C-B3F2-D0997AE23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987641" y="6416983"/>
            <a:ext cx="290657" cy="292608"/>
          </a:xfrm>
          <a:prstGeom prst="rect">
            <a:avLst/>
          </a:prstGeom>
        </p:spPr>
      </p:pic>
    </p:spTree>
    <p:extLst>
      <p:ext uri="{BB962C8B-B14F-4D97-AF65-F5344CB8AC3E}">
        <p14:creationId xmlns:p14="http://schemas.microsoft.com/office/powerpoint/2010/main" val="18878579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16577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891082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2813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053463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756592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97057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781236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886448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177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2" y="2794782"/>
            <a:ext cx="9303434" cy="1723549"/>
          </a:xfrm>
          <a:prstGeom prst="rect">
            <a:avLst/>
          </a:prstGeom>
          <a:noFill/>
        </p:spPr>
        <p:txBody>
          <a:bodyPr wrap="square" lIns="0" tIns="0" rIns="0" bIns="0" rtlCol="0">
            <a:spAutoFit/>
          </a:bodyPr>
          <a:lstStyle/>
          <a:p>
            <a:pPr algn="l"/>
            <a:r>
              <a:rPr lang="en-US" sz="2800">
                <a:gradFill>
                  <a:gsLst>
                    <a:gs pos="2917">
                      <a:schemeClr val="tx1"/>
                    </a:gs>
                    <a:gs pos="30000">
                      <a:schemeClr val="tx1"/>
                    </a:gs>
                  </a:gsLst>
                  <a:lin ang="5400000" scaled="0"/>
                </a:gradFill>
              </a:rPr>
              <a:t>Thank you for attending this Microsoft SPARK 3.0 session.</a:t>
            </a:r>
            <a:br>
              <a:rPr lang="en-US" sz="2800">
                <a:gradFill>
                  <a:gsLst>
                    <a:gs pos="2917">
                      <a:schemeClr val="tx1"/>
                    </a:gs>
                    <a:gs pos="30000">
                      <a:schemeClr val="tx1"/>
                    </a:gs>
                  </a:gsLst>
                  <a:lin ang="5400000" scaled="0"/>
                </a:gradFill>
              </a:rPr>
            </a:br>
            <a:br>
              <a:rPr lang="en-US" sz="2800">
                <a:gradFill>
                  <a:gsLst>
                    <a:gs pos="2917">
                      <a:schemeClr val="tx1"/>
                    </a:gs>
                    <a:gs pos="30000">
                      <a:schemeClr val="tx1"/>
                    </a:gs>
                  </a:gsLst>
                  <a:lin ang="5400000" scaled="0"/>
                </a:gradFill>
              </a:rPr>
            </a:br>
            <a:r>
              <a:rPr lang="en-US" sz="280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1770257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7322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31848166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
        <p:nvSpPr>
          <p:cNvPr id="4" name="Text Placeholder 4"/>
          <p:cNvSpPr>
            <a:spLocks noGrp="1"/>
          </p:cNvSpPr>
          <p:nvPr>
            <p:ph type="body" sz="quarter" idx="10"/>
          </p:nvPr>
        </p:nvSpPr>
        <p:spPr>
          <a:xfrm>
            <a:off x="560798" y="1103801"/>
            <a:ext cx="11655078" cy="506972"/>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j-lt"/>
                <a:ea typeface="+mn-ea"/>
                <a:cs typeface="+mn-cs"/>
              </a:defRPr>
            </a:lvl1pPr>
            <a:lvl4pPr>
              <a:defRPr lang="en-US" sz="2353"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Tree>
    <p:extLst>
      <p:ext uri="{BB962C8B-B14F-4D97-AF65-F5344CB8AC3E}">
        <p14:creationId xmlns:p14="http://schemas.microsoft.com/office/powerpoint/2010/main" val="35006189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a:solidFill>
                            <a:srgbClr val="3C454F"/>
                          </a:solidFill>
                        </a:rPr>
                        <a:t>Content</a:t>
                      </a: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039985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21172890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770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9AAA-BD85-4F57-BD2A-63345D380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EAACA-C102-4876-A323-6902C2939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FDDA5-ADEB-4F12-B3F7-B2D7FB499199}"/>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5" name="Footer Placeholder 4">
            <a:extLst>
              <a:ext uri="{FF2B5EF4-FFF2-40B4-BE49-F238E27FC236}">
                <a16:creationId xmlns:a16="http://schemas.microsoft.com/office/drawing/2014/main" id="{161C10ED-8E05-47E7-93B0-5A445AE45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F3DA6-BBBB-4E14-A52F-DA665B25F809}"/>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6214315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4788684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8733593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_subtitle">
    <p:bg bwMode="gray">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8928" y="1024119"/>
            <a:ext cx="11655078" cy="506972"/>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j-lt"/>
                <a:ea typeface="+mn-ea"/>
                <a:cs typeface="+mn-cs"/>
              </a:defRPr>
            </a:lvl1pPr>
            <a:lvl4pPr>
              <a:defRPr lang="en-US" sz="2353"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9549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0171B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90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79261" tIns="143408" rIns="179261" bIns="143408">
            <a:noAutofit/>
          </a:bodyPr>
          <a:lstStyle>
            <a:lvl1pPr marL="0" indent="0">
              <a:spcBef>
                <a:spcPts val="0"/>
              </a:spcBef>
              <a:buNone/>
              <a:defRPr sz="35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3861856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4282076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4470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87985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02270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48001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721068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1083-1322-4E6C-8348-ACA004143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821975-C20A-48BD-97B8-02A57D1A24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2ED8AE-18B4-4D75-B2A2-027004FE2A96}"/>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5" name="Footer Placeholder 4">
            <a:extLst>
              <a:ext uri="{FF2B5EF4-FFF2-40B4-BE49-F238E27FC236}">
                <a16:creationId xmlns:a16="http://schemas.microsoft.com/office/drawing/2014/main" id="{D36CB299-1CC1-44B5-8761-3581EFA2B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734F4-5350-47F9-B9A3-173D9FE48AB8}"/>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611052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30874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508716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8880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2535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253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04440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42092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0362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1155049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41433058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F4CE-9248-4A01-8536-BB517087AA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814309-3D52-4506-A87F-77CA205287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12AF96-38F7-46C0-AACD-9CA7D5ECB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8C9452-5E21-4EB7-91B0-C99C83EA1F43}"/>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6" name="Footer Placeholder 5">
            <a:extLst>
              <a:ext uri="{FF2B5EF4-FFF2-40B4-BE49-F238E27FC236}">
                <a16:creationId xmlns:a16="http://schemas.microsoft.com/office/drawing/2014/main" id="{217966C3-F9E5-4E5A-91A0-6B0111ABD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CFA8CF-0031-4188-A5B8-60F442379162}"/>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1726885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738700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Woman">
    <p:spTree>
      <p:nvGrpSpPr>
        <p:cNvPr id="1" name=""/>
        <p:cNvGrpSpPr/>
        <p:nvPr/>
      </p:nvGrpSpPr>
      <p:grpSpPr>
        <a:xfrm>
          <a:off x="0" y="0"/>
          <a:ext cx="0" cy="0"/>
          <a:chOff x="0" y="0"/>
          <a:chExt cx="0" cy="0"/>
        </a:xfrm>
      </p:grpSpPr>
      <p:pic>
        <p:nvPicPr>
          <p:cNvPr id="15" name="Picture Placeholder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16" name="Picture 15" descr="MSFT_logo_rgb_C-Wht.pd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4107" y="6024830"/>
            <a:ext cx="1941382" cy="714129"/>
          </a:xfrm>
          <a:prstGeom prst="rect">
            <a:avLst/>
          </a:prstGeom>
        </p:spPr>
      </p:pic>
      <p:sp>
        <p:nvSpPr>
          <p:cNvPr id="24" name="Title 1"/>
          <p:cNvSpPr>
            <a:spLocks noGrp="1"/>
          </p:cNvSpPr>
          <p:nvPr>
            <p:ph type="title" hasCustomPrompt="1"/>
          </p:nvPr>
        </p:nvSpPr>
        <p:spPr bwMode="ltGray">
          <a:xfrm>
            <a:off x="264519" y="2980724"/>
            <a:ext cx="7172955" cy="2630119"/>
          </a:xfrm>
          <a:solidFill>
            <a:schemeClr val="accent1"/>
          </a:solid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25" name="Text Placeholder 20"/>
          <p:cNvSpPr>
            <a:spLocks noGrp="1"/>
          </p:cNvSpPr>
          <p:nvPr>
            <p:ph type="body" sz="quarter" idx="10" hasCustomPrompt="1"/>
          </p:nvPr>
        </p:nvSpPr>
        <p:spPr>
          <a:xfrm>
            <a:off x="269239" y="4523734"/>
            <a:ext cx="7171399" cy="623657"/>
          </a:xfrm>
        </p:spPr>
        <p:txBody>
          <a:bodyPr/>
          <a:lstStyle>
            <a:lvl1pPr marL="0" indent="0">
              <a:buNone/>
              <a:defRPr sz="313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27" name="Text Placeholder 20"/>
          <p:cNvSpPr>
            <a:spLocks noGrp="1"/>
          </p:cNvSpPr>
          <p:nvPr>
            <p:ph type="body" sz="quarter" idx="11" hasCustomPrompt="1"/>
          </p:nvPr>
        </p:nvSpPr>
        <p:spPr>
          <a:xfrm>
            <a:off x="269239" y="5042511"/>
            <a:ext cx="7171399" cy="568332"/>
          </a:xfrm>
        </p:spPr>
        <p:txBody>
          <a:bodyPr/>
          <a:lstStyle>
            <a:lvl1pPr marL="0" indent="0">
              <a:buNone/>
              <a:defRPr sz="2745"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9" name="Text Placeholder 28"/>
          <p:cNvSpPr>
            <a:spLocks noGrp="1"/>
          </p:cNvSpPr>
          <p:nvPr>
            <p:ph type="body" sz="quarter" idx="12" hasCustomPrompt="1"/>
          </p:nvPr>
        </p:nvSpPr>
        <p:spPr>
          <a:xfrm>
            <a:off x="6021298" y="5180821"/>
            <a:ext cx="1419339" cy="430021"/>
          </a:xfrm>
        </p:spPr>
        <p:txBody>
          <a:bodyPr/>
          <a:lstStyle>
            <a:lvl1pPr marL="0" indent="0" algn="r">
              <a:spcBef>
                <a:spcPts val="0"/>
              </a:spcBef>
              <a:buNone/>
              <a:defRPr sz="1765" baseline="0">
                <a:solidFill>
                  <a:srgbClr val="FFFFFF"/>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Month 2015</a:t>
            </a:r>
          </a:p>
        </p:txBody>
      </p:sp>
    </p:spTree>
    <p:custDataLst>
      <p:tags r:id="rId1"/>
    </p:custDataLst>
    <p:extLst>
      <p:ext uri="{BB962C8B-B14F-4D97-AF65-F5344CB8AC3E}">
        <p14:creationId xmlns:p14="http://schemas.microsoft.com/office/powerpoint/2010/main" val="398558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439778"/>
            <a:ext cx="5378548" cy="2447658"/>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1"/>
          </p:nvPr>
        </p:nvSpPr>
        <p:spPr>
          <a:xfrm>
            <a:off x="5871894" y="1439778"/>
            <a:ext cx="6051178" cy="619144"/>
          </a:xfrm>
        </p:spPr>
        <p:txBody>
          <a:bodyPr/>
          <a:lstStyle/>
          <a:p>
            <a:r>
              <a:rPr lang="en-US" dirty="0"/>
              <a:t>Click icon to add picture</a:t>
            </a:r>
          </a:p>
        </p:txBody>
      </p:sp>
    </p:spTree>
    <p:extLst>
      <p:ext uri="{BB962C8B-B14F-4D97-AF65-F5344CB8AC3E}">
        <p14:creationId xmlns:p14="http://schemas.microsoft.com/office/powerpoint/2010/main" val="545170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139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Onl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466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hat Why How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solidFill>
                  <a:schemeClr val="tx1"/>
                </a:solidFill>
              </a:rPr>
              <a:t>Microsoft IT best practices</a:t>
            </a:r>
            <a:endParaRPr lang="en-US" dirty="0"/>
          </a:p>
        </p:txBody>
      </p:sp>
      <p:sp>
        <p:nvSpPr>
          <p:cNvPr id="3" name="Rectangle 2"/>
          <p:cNvSpPr/>
          <p:nvPr userDrawn="1"/>
        </p:nvSpPr>
        <p:spPr bwMode="auto">
          <a:xfrm>
            <a:off x="418641"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What</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p:cNvSpPr/>
          <p:nvPr userDrawn="1"/>
        </p:nvSpPr>
        <p:spPr bwMode="auto">
          <a:xfrm>
            <a:off x="418640" y="3163691"/>
            <a:ext cx="11366667" cy="10758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Why</a:t>
            </a:r>
            <a:endParaRPr kumimoji="0" lang="en-US" sz="352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6"/>
          <p:cNvSpPr/>
          <p:nvPr userDrawn="1"/>
        </p:nvSpPr>
        <p:spPr bwMode="auto">
          <a:xfrm>
            <a:off x="418640" y="4305725"/>
            <a:ext cx="11366667" cy="107586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How</a:t>
            </a:r>
            <a:endParaRPr kumimoji="0" lang="en-US" sz="3529" b="0" i="0" u="none" strike="noStrike" kern="1200" cap="none" spc="0" normalizeH="0" baseline="0" noProof="0" dirty="0">
              <a:ln>
                <a:noFill/>
              </a:ln>
              <a:solidFill>
                <a:srgbClr val="FFFFFF"/>
              </a:solidFill>
              <a:effectLst/>
              <a:uLnTx/>
              <a:uFillTx/>
              <a:latin typeface="Segoe UI Light"/>
              <a:ea typeface="+mn-ea"/>
              <a:cs typeface="+mn-cs"/>
            </a:endParaRPr>
          </a:p>
        </p:txBody>
      </p:sp>
      <p:cxnSp>
        <p:nvCxnSpPr>
          <p:cNvPr id="9" name="Straight Connector 8"/>
          <p:cNvCxnSpPr/>
          <p:nvPr userDrawn="1"/>
        </p:nvCxnSpPr>
        <p:spPr>
          <a:xfrm>
            <a:off x="2420699" y="1836075"/>
            <a:ext cx="14900" cy="3759592"/>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2510300" y="2069049"/>
            <a:ext cx="9263056" cy="981082"/>
          </a:xfrm>
        </p:spPr>
        <p:txBody>
          <a:bodyPr anchor="ctr" anchorCtr="0">
            <a:noAutofit/>
          </a:bodyPr>
          <a:lstStyle>
            <a:lvl1pPr marL="0" indent="0">
              <a:buNone/>
              <a:defRPr sz="1961">
                <a:solidFill>
                  <a:srgbClr val="FFFFFF"/>
                </a:solidFill>
                <a:latin typeface="+mn-lt"/>
              </a:defRPr>
            </a:lvl1pPr>
            <a:lvl3pPr marL="560241" indent="0">
              <a:buFont typeface="Arial"/>
              <a:buNone/>
              <a:defRPr/>
            </a:lvl3pPr>
          </a:lstStyle>
          <a:p>
            <a:pPr lvl="0"/>
            <a:r>
              <a:rPr lang="en-US" dirty="0"/>
              <a:t>Table text here</a:t>
            </a:r>
          </a:p>
        </p:txBody>
      </p:sp>
      <p:sp>
        <p:nvSpPr>
          <p:cNvPr id="15" name="Text Placeholder 13"/>
          <p:cNvSpPr>
            <a:spLocks noGrp="1"/>
          </p:cNvSpPr>
          <p:nvPr>
            <p:ph type="body" sz="quarter" idx="11" hasCustomPrompt="1"/>
          </p:nvPr>
        </p:nvSpPr>
        <p:spPr>
          <a:xfrm>
            <a:off x="2510300" y="3211082"/>
            <a:ext cx="9263056" cy="981082"/>
          </a:xfrm>
        </p:spPr>
        <p:txBody>
          <a:bodyPr anchor="ctr" anchorCtr="0">
            <a:noAutofit/>
          </a:bodyPr>
          <a:lstStyle>
            <a:lvl1pPr marL="0" indent="0">
              <a:buNone/>
              <a:defRPr sz="1961">
                <a:solidFill>
                  <a:srgbClr val="FFFFFF"/>
                </a:solidFill>
                <a:latin typeface="+mn-lt"/>
              </a:defRPr>
            </a:lvl1pPr>
            <a:lvl3pPr marL="560241" indent="0">
              <a:buFont typeface="Arial"/>
              <a:buNone/>
              <a:defRPr/>
            </a:lvl3pPr>
          </a:lstStyle>
          <a:p>
            <a:pPr lvl="0"/>
            <a:r>
              <a:rPr lang="en-US" dirty="0"/>
              <a:t>Table text here</a:t>
            </a:r>
          </a:p>
        </p:txBody>
      </p:sp>
      <p:sp>
        <p:nvSpPr>
          <p:cNvPr id="17" name="Text Placeholder 13"/>
          <p:cNvSpPr>
            <a:spLocks noGrp="1"/>
          </p:cNvSpPr>
          <p:nvPr>
            <p:ph type="body" sz="quarter" idx="12" hasCustomPrompt="1"/>
          </p:nvPr>
        </p:nvSpPr>
        <p:spPr>
          <a:xfrm>
            <a:off x="2510300" y="4353116"/>
            <a:ext cx="9263056" cy="981082"/>
          </a:xfrm>
        </p:spPr>
        <p:txBody>
          <a:bodyPr anchor="ctr" anchorCtr="0">
            <a:noAutofit/>
          </a:bodyPr>
          <a:lstStyle>
            <a:lvl1pPr marL="0" indent="0">
              <a:buNone/>
              <a:defRPr sz="1961">
                <a:solidFill>
                  <a:srgbClr val="FFFFFF"/>
                </a:solidFill>
                <a:latin typeface="+mn-lt"/>
              </a:defRPr>
            </a:lvl1pPr>
            <a:lvl3pPr marL="560241" indent="0">
              <a:buFont typeface="Arial"/>
              <a:buNone/>
              <a:defRPr/>
            </a:lvl3pPr>
          </a:lstStyle>
          <a:p>
            <a:pPr lvl="0"/>
            <a:r>
              <a:rPr lang="en-US" dirty="0"/>
              <a:t>Table text here</a:t>
            </a:r>
          </a:p>
        </p:txBody>
      </p:sp>
    </p:spTree>
    <p:extLst>
      <p:ext uri="{BB962C8B-B14F-4D97-AF65-F5344CB8AC3E}">
        <p14:creationId xmlns:p14="http://schemas.microsoft.com/office/powerpoint/2010/main" val="2870135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515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9474020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3268855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9AAA-BD85-4F57-BD2A-63345D380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EAACA-C102-4876-A323-6902C2939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FDDA5-ADEB-4F12-B3F7-B2D7FB499199}"/>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5" name="Footer Placeholder 4">
            <a:extLst>
              <a:ext uri="{FF2B5EF4-FFF2-40B4-BE49-F238E27FC236}">
                <a16:creationId xmlns:a16="http://schemas.microsoft.com/office/drawing/2014/main" id="{161C10ED-8E05-47E7-93B0-5A445AE45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F3DA6-BBBB-4E14-A52F-DA665B25F809}"/>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59613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1EE53-BCEA-4ECB-9322-78ECC16F40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DD1338-E8B8-4717-A4FD-328EE5793E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5B9FCD-FCEB-43C8-8D4A-D12C7AF14D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526823-FE1D-4FB3-BAF8-C6964FCE7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48AB5A-E9B1-484E-8425-D932683B06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96D645-12B9-4500-927C-D0A74AA20E78}"/>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8" name="Footer Placeholder 7">
            <a:extLst>
              <a:ext uri="{FF2B5EF4-FFF2-40B4-BE49-F238E27FC236}">
                <a16:creationId xmlns:a16="http://schemas.microsoft.com/office/drawing/2014/main" id="{43BC5D70-3B46-4C6B-AA06-5D70441AD8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CC0203-CF0B-426B-B60B-458A82EDE8C2}"/>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41061704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8"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917620"/>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2"/>
            <a:ext cx="6273418" cy="1794661"/>
          </a:xfrm>
          <a:noFill/>
        </p:spPr>
        <p:txBody>
          <a:bodyPr tIns="109728"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3" spc="-98"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81712276"/>
      </p:ext>
    </p:extLst>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815676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1">
                <a:gradFill>
                  <a:gsLst>
                    <a:gs pos="8333">
                      <a:schemeClr val="bg1"/>
                    </a:gs>
                    <a:gs pos="90000">
                      <a:schemeClr val="bg1"/>
                    </a:gs>
                  </a:gsLst>
                  <a:lin ang="5400000" scaled="0"/>
                </a:gradFill>
              </a:defRPr>
            </a:lvl2pPr>
            <a:lvl3pPr marL="224054" indent="0">
              <a:buNone/>
              <a:defRPr>
                <a:gradFill>
                  <a:gsLst>
                    <a:gs pos="8333">
                      <a:schemeClr val="bg1"/>
                    </a:gs>
                    <a:gs pos="90000">
                      <a:schemeClr val="bg1"/>
                    </a:gs>
                  </a:gsLst>
                  <a:lin ang="5400000" scaled="0"/>
                </a:gradFill>
              </a:defRPr>
            </a:lvl3pPr>
            <a:lvl4pPr marL="448107" indent="0">
              <a:buNone/>
              <a:defRPr>
                <a:gradFill>
                  <a:gsLst>
                    <a:gs pos="8333">
                      <a:schemeClr val="bg1"/>
                    </a:gs>
                    <a:gs pos="90000">
                      <a:schemeClr val="bg1"/>
                    </a:gs>
                  </a:gsLst>
                  <a:lin ang="5400000" scaled="0"/>
                </a:gradFill>
              </a:defRPr>
            </a:lvl4pPr>
            <a:lvl5pPr marL="672161" indent="0">
              <a:buNone/>
              <a:defRPr>
                <a:gradFill>
                  <a:gsLst>
                    <a:gs pos="8333">
                      <a:schemeClr val="bg1"/>
                    </a:gs>
                    <a:gs pos="9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956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2977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2987"/>
          </a:xfrm>
        </p:spPr>
        <p:txBody>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66172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2987"/>
          </a:xfrm>
        </p:spPr>
        <p:txBody>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361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2496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1112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1001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6D4B-9C4A-4334-931B-FED1233C73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199F52-A7E0-461C-98DE-081261D323B8}"/>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4" name="Footer Placeholder 3">
            <a:extLst>
              <a:ext uri="{FF2B5EF4-FFF2-40B4-BE49-F238E27FC236}">
                <a16:creationId xmlns:a16="http://schemas.microsoft.com/office/drawing/2014/main" id="{B21CA24D-8952-4311-861D-2AA1382DB9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ED576-A85A-4E52-9FAD-BE8F60AEEF09}"/>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8262047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4333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6492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2588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6"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121999439"/>
      </p:ext>
    </p:extLst>
  </p:cSld>
  <p:clrMapOvr>
    <a:overrideClrMapping bg1="dk1" tx1="lt1" bg2="dk2" tx2="lt2" accent1="accent1" accent2="accent2" accent3="accent3" accent4="accent4" accent5="accent5" accent6="accent6" hlink="hlink" folHlink="folHlink"/>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8888570"/>
      </p:ext>
    </p:extLst>
  </p:cSld>
  <p:clrMapOvr>
    <a:overrideClrMapping bg1="dk1" tx1="lt1" bg2="dk2" tx2="lt2" accent1="accent1" accent2="accent2" accent3="accent3" accent4="accent4" accent5="accent5" accent6="accent6" hlink="hlink" folHlink="folHlink"/>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2109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539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584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78D7"/>
        </a:solidFill>
        <a:effectLst/>
      </p:bgPr>
    </p:bg>
    <p:spTree>
      <p:nvGrpSpPr>
        <p:cNvPr id="1" name=""/>
        <p:cNvGrpSpPr/>
        <p:nvPr/>
      </p:nvGrpSpPr>
      <p:grpSpPr>
        <a:xfrm>
          <a:off x="0" y="0"/>
          <a:ext cx="0" cy="0"/>
          <a:chOff x="0" y="0"/>
          <a:chExt cx="0" cy="0"/>
        </a:xfrm>
      </p:grpSpPr>
      <p:pic>
        <p:nvPicPr>
          <p:cNvPr id="21"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1037377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4051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3B75E-AE93-4398-A26E-74D8A4C8AA80}"/>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3" name="Footer Placeholder 2">
            <a:extLst>
              <a:ext uri="{FF2B5EF4-FFF2-40B4-BE49-F238E27FC236}">
                <a16:creationId xmlns:a16="http://schemas.microsoft.com/office/drawing/2014/main" id="{79C76217-6960-4C16-AF2F-8BEA4650B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CD38F9-3326-4283-A135-875B2CFF13D1}"/>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18531533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253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494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891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5" tIns="45715" rIns="45715" bIns="45715" anchor="ct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9321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lIns="179259" tIns="143407" rIns="179259" bIns="143407">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65984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1773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3" y="1682695"/>
            <a:ext cx="7777651" cy="1793104"/>
          </a:xfrm>
          <a:noFill/>
        </p:spPr>
        <p:txBody>
          <a:bodyPr lIns="0" tIns="0" rIns="0" bIns="182880" anchor="b" anchorCtr="0"/>
          <a:lstStyle>
            <a:lvl1pPr>
              <a:defRPr sz="4705" strike="noStrike" spc="-49"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72568" y="574354"/>
            <a:ext cx="1339038" cy="286897"/>
          </a:xfrm>
          <a:prstGeom prst="rect">
            <a:avLst/>
          </a:prstGeom>
        </p:spPr>
      </p:pic>
    </p:spTree>
    <p:extLst>
      <p:ext uri="{BB962C8B-B14F-4D97-AF65-F5344CB8AC3E}">
        <p14:creationId xmlns:p14="http://schemas.microsoft.com/office/powerpoint/2010/main" val="240156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3" y="1682695"/>
            <a:ext cx="7777651" cy="1793104"/>
          </a:xfrm>
          <a:noFill/>
        </p:spPr>
        <p:txBody>
          <a:bodyPr lIns="0" tIns="0" rIns="0" bIns="182880" anchor="b" anchorCtr="0"/>
          <a:lstStyle>
            <a:lvl1pPr>
              <a:defRPr sz="4705" strike="noStrike" spc="-49"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9217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335" y="416468"/>
            <a:ext cx="1644988" cy="605184"/>
          </a:xfrm>
          <a:prstGeom prst="rect">
            <a:avLst/>
          </a:prstGeom>
        </p:spPr>
      </p:pic>
    </p:spTree>
    <p:extLst>
      <p:ext uri="{BB962C8B-B14F-4D97-AF65-F5344CB8AC3E}">
        <p14:creationId xmlns:p14="http://schemas.microsoft.com/office/powerpoint/2010/main" val="3488213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0DE2-2F9C-448B-82B9-C4BCA944AE67}"/>
              </a:ext>
            </a:extLst>
          </p:cNvPr>
          <p:cNvSpPr>
            <a:spLocks noGrp="1"/>
          </p:cNvSpPr>
          <p:nvPr>
            <p:ph type="title"/>
          </p:nvPr>
        </p:nvSpPr>
        <p:spPr>
          <a:xfrm>
            <a:off x="455994" y="556382"/>
            <a:ext cx="11306469" cy="586618"/>
          </a:xfrm>
        </p:spPr>
        <p:txBody>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E4C4D689-8472-4313-9319-4421248F78C7}"/>
              </a:ext>
            </a:extLst>
          </p:cNvPr>
          <p:cNvSpPr>
            <a:spLocks noGrp="1"/>
          </p:cNvSpPr>
          <p:nvPr>
            <p:ph type="body" sz="quarter" idx="10" hasCustomPrompt="1"/>
          </p:nvPr>
        </p:nvSpPr>
        <p:spPr>
          <a:xfrm>
            <a:off x="455994" y="1143000"/>
            <a:ext cx="11306469" cy="553998"/>
          </a:xfrm>
        </p:spPr>
        <p:txBody>
          <a:bodyPr/>
          <a:lstStyle>
            <a:lvl1pPr>
              <a:defRPr sz="2400">
                <a:solidFill>
                  <a:schemeClr val="tx2"/>
                </a:solidFill>
              </a:defRPr>
            </a:lvl1pPr>
          </a:lstStyle>
          <a:p>
            <a:pPr lvl="0"/>
            <a:r>
              <a:rPr lang="en-US"/>
              <a:t>Click to edit subtitle.</a:t>
            </a:r>
          </a:p>
        </p:txBody>
      </p:sp>
      <p:sp>
        <p:nvSpPr>
          <p:cNvPr id="8" name="Text Placeholder 7">
            <a:extLst>
              <a:ext uri="{FF2B5EF4-FFF2-40B4-BE49-F238E27FC236}">
                <a16:creationId xmlns:a16="http://schemas.microsoft.com/office/drawing/2014/main" id="{C061CCBA-353B-429D-BB3D-D62EC1EAD2A6}"/>
              </a:ext>
            </a:extLst>
          </p:cNvPr>
          <p:cNvSpPr>
            <a:spLocks noGrp="1"/>
          </p:cNvSpPr>
          <p:nvPr>
            <p:ph type="body" sz="quarter" idx="11" hasCustomPrompt="1"/>
          </p:nvPr>
        </p:nvSpPr>
        <p:spPr>
          <a:xfrm>
            <a:off x="455993" y="2015835"/>
            <a:ext cx="11306469" cy="3238133"/>
          </a:xfrm>
        </p:spPr>
        <p:txBody>
          <a:bodyPr/>
          <a:lstStyle>
            <a:lvl1pPr marL="0" indent="0">
              <a:buFont typeface="Arial" panose="020B0604020202020204" pitchFamily="34" charset="0"/>
              <a:buNone/>
              <a:defRPr sz="2000"/>
            </a:lvl1pPr>
          </a:lstStyle>
          <a:p>
            <a:pPr lvl="0"/>
            <a:r>
              <a:rPr lang="en-US"/>
              <a:t>Click To Edit</a:t>
            </a:r>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22314932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C313-3439-4135-A42D-146BBB5A5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CBF214-BC93-4354-AEDE-3E5E6EF54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72F7F4-0FD9-4D9F-8739-A9F02EBCE6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370B0-89F7-4719-BCDA-9EC8538098A4}"/>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6" name="Footer Placeholder 5">
            <a:extLst>
              <a:ext uri="{FF2B5EF4-FFF2-40B4-BE49-F238E27FC236}">
                <a16:creationId xmlns:a16="http://schemas.microsoft.com/office/drawing/2014/main" id="{61646D23-9269-492E-9458-C8208CC88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3EFE6-2AB2-473E-B831-BCC09C19D03F}"/>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26422469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44914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3" y="1507347"/>
            <a:ext cx="11306469" cy="1612493"/>
          </a:xfrm>
        </p:spPr>
        <p:txBody>
          <a:bodyPr wrap="square">
            <a:spAutoFit/>
          </a:bodyPr>
          <a:lstStyle>
            <a:lvl1pPr marL="0" indent="0">
              <a:buNone/>
              <a:defRPr/>
            </a:lvl1pPr>
            <a:lvl2pPr marL="228487" indent="0">
              <a:buNone/>
              <a:defRPr/>
            </a:lvl2pPr>
            <a:lvl3pPr marL="456976" indent="0">
              <a:buNone/>
              <a:defRPr/>
            </a:lvl3pPr>
            <a:lvl4pPr marL="685462" indent="0">
              <a:buNone/>
              <a:defRPr/>
            </a:lvl4pPr>
            <a:lvl5pPr marL="91395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648544"/>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3" y="1507347"/>
            <a:ext cx="11306469" cy="1612493"/>
          </a:xfrm>
        </p:spPr>
        <p:txBody>
          <a:bodyPr wrap="square">
            <a:spAutoFit/>
          </a:bodyPr>
          <a:lstStyle>
            <a:lvl1pPr marL="336145" indent="-336145">
              <a:buFont typeface="Arial" panose="020B0604020202020204" pitchFamily="34" charset="0"/>
              <a:buChar char="•"/>
              <a:defRPr/>
            </a:lvl1pPr>
            <a:lvl2pPr marL="564632" indent="-336145">
              <a:buFont typeface="Arial" panose="020B0604020202020204" pitchFamily="34" charset="0"/>
              <a:buChar char="•"/>
              <a:defRPr/>
            </a:lvl2pPr>
            <a:lvl3pPr marL="737096" indent="-280121">
              <a:buFont typeface="Arial" panose="020B0604020202020204" pitchFamily="34" charset="0"/>
              <a:buChar char="•"/>
              <a:defRPr/>
            </a:lvl3pPr>
            <a:lvl4pPr marL="965583" indent="-280121">
              <a:buFont typeface="Arial" panose="020B0604020202020204" pitchFamily="34" charset="0"/>
              <a:buChar char="•"/>
              <a:defRPr/>
            </a:lvl4pPr>
            <a:lvl5pPr marL="1082023" indent="-168072">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4380344"/>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5993" y="1487623"/>
            <a:ext cx="11306469" cy="1612493"/>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29695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21429358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1601297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8430471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97733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58279498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9060904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88D-FAC6-476A-85B4-AF7CE0D0A0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991BB-0623-4B50-A2B1-F1D91F49C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7AFAB4-D6C0-4F85-89C3-7190856E56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4BF3F0-99C5-4462-AA23-7360F90C8C49}"/>
              </a:ext>
            </a:extLst>
          </p:cNvPr>
          <p:cNvSpPr>
            <a:spLocks noGrp="1"/>
          </p:cNvSpPr>
          <p:nvPr>
            <p:ph type="dt" sz="half" idx="10"/>
          </p:nvPr>
        </p:nvSpPr>
        <p:spPr/>
        <p:txBody>
          <a:bodyPr/>
          <a:lstStyle/>
          <a:p>
            <a:fld id="{2295929C-DA84-4274-8382-7D962131AC90}" type="datetimeFigureOut">
              <a:rPr lang="en-US" smtClean="0"/>
              <a:t>9/21/2021</a:t>
            </a:fld>
            <a:endParaRPr lang="en-US"/>
          </a:p>
        </p:txBody>
      </p:sp>
      <p:sp>
        <p:nvSpPr>
          <p:cNvPr id="6" name="Footer Placeholder 5">
            <a:extLst>
              <a:ext uri="{FF2B5EF4-FFF2-40B4-BE49-F238E27FC236}">
                <a16:creationId xmlns:a16="http://schemas.microsoft.com/office/drawing/2014/main" id="{84A0B397-EC94-4F69-A6C6-992C79F49D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ED8E5-7603-44FB-8B28-0B38BD138D01}"/>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23135746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37332586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3526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b" anchorCtr="0">
            <a:noAutofit/>
          </a:bodyPr>
          <a:lstStyle>
            <a:lvl1pPr>
              <a:defRPr lang="en-US" sz="4705" spc="-49" baseline="0" dirty="0">
                <a:solidFill>
                  <a:schemeClr val="tx2"/>
                </a:solidFill>
                <a:latin typeface="+mj-lt"/>
              </a:defRPr>
            </a:lvl1pPr>
          </a:lstStyle>
          <a:p>
            <a:pPr marL="0" lvl="0">
              <a:lnSpc>
                <a:spcPts val="5490"/>
              </a:lnSpc>
            </a:pPr>
            <a:r>
              <a:rPr lang="en-US"/>
              <a:t>Demo:</a:t>
            </a:r>
            <a:br>
              <a:rPr lang="en-US"/>
            </a:br>
            <a:r>
              <a:rPr lang="en-US"/>
              <a:t>Section title</a:t>
            </a:r>
          </a:p>
        </p:txBody>
      </p:sp>
    </p:spTree>
    <p:extLst>
      <p:ext uri="{BB962C8B-B14F-4D97-AF65-F5344CB8AC3E}">
        <p14:creationId xmlns:p14="http://schemas.microsoft.com/office/powerpoint/2010/main" val="2130525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36397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42752001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Tree>
    <p:extLst>
      <p:ext uri="{BB962C8B-B14F-4D97-AF65-F5344CB8AC3E}">
        <p14:creationId xmlns:p14="http://schemas.microsoft.com/office/powerpoint/2010/main" val="224085436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187855045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54681926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44713493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083727" y="1607216"/>
            <a:ext cx="5930419" cy="899968"/>
          </a:xfrm>
          <a:noFill/>
        </p:spPr>
        <p:txBody>
          <a:bodyPr lIns="0" tIns="0" rIns="0" bIns="0" anchor="t" anchorCtr="0"/>
          <a:lstStyle>
            <a:lvl1pPr algn="ctr">
              <a:lnSpc>
                <a:spcPct val="100000"/>
              </a:lnSpc>
              <a:spcAft>
                <a:spcPts val="1274"/>
              </a:spcAft>
              <a:defRPr sz="4705"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p:nvGrpSpPr>
        <p:grpSpPr>
          <a:xfrm>
            <a:off x="3177805" y="2815069"/>
            <a:ext cx="5836389" cy="2921128"/>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23978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theme" Target="../theme/theme4.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image" Target="../media/image11.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image" Target="../media/image17.png"/><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8" Type="http://schemas.openxmlformats.org/officeDocument/2006/relationships/slideLayout" Target="../slideLayouts/slideLayout83.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theme" Target="../theme/theme6.xml"/><Relationship Id="rId20" Type="http://schemas.openxmlformats.org/officeDocument/2006/relationships/slideLayout" Target="../slideLayouts/slideLayout95.xml"/><Relationship Id="rId41"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image" Target="../media/image28.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image" Target="../media/image27.emf"/><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C961A3-E768-46DE-B6EF-CDA168E772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C8DF7C-A8DD-40EC-868A-0F0DDD3CB8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FA327-B5AD-4BDC-A6D8-BC9935A0F2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5929C-DA84-4274-8382-7D962131AC90}" type="datetimeFigureOut">
              <a:rPr lang="en-US" smtClean="0"/>
              <a:t>9/21/2021</a:t>
            </a:fld>
            <a:endParaRPr lang="en-US"/>
          </a:p>
        </p:txBody>
      </p:sp>
      <p:sp>
        <p:nvSpPr>
          <p:cNvPr id="5" name="Footer Placeholder 4">
            <a:extLst>
              <a:ext uri="{FF2B5EF4-FFF2-40B4-BE49-F238E27FC236}">
                <a16:creationId xmlns:a16="http://schemas.microsoft.com/office/drawing/2014/main" id="{68D4A13F-6B5D-4C1B-8A4C-93BC931AB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F024B6-7FBC-4DDC-A1E4-612EC0E14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B0691-138B-4286-9DC3-9A8D91C58AFB}" type="slidenum">
              <a:rPr lang="en-US" smtClean="0"/>
              <a:t>‹#›</a:t>
            </a:fld>
            <a:endParaRPr lang="en-US"/>
          </a:p>
        </p:txBody>
      </p:sp>
    </p:spTree>
    <p:extLst>
      <p:ext uri="{BB962C8B-B14F-4D97-AF65-F5344CB8AC3E}">
        <p14:creationId xmlns:p14="http://schemas.microsoft.com/office/powerpoint/2010/main" val="1167607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70300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630248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hf sldNum="0" hdr="0" ftr="0" dt="0"/>
  <p:txStyles>
    <p:titleStyle>
      <a:lvl1pPr algn="l" defTabSz="914400" rtl="0" eaLnBrk="1" latinLnBrk="0" hangingPunct="1">
        <a:lnSpc>
          <a:spcPct val="90000"/>
        </a:lnSpc>
        <a:spcBef>
          <a:spcPct val="0"/>
        </a:spcBef>
        <a:buNone/>
        <a:defRPr sz="4400" kern="1200">
          <a:solidFill>
            <a:srgbClr val="0171B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718351"/>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6" r:id="rId16"/>
    <p:sldLayoutId id="2147483697"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439778"/>
            <a:ext cx="11653521" cy="200827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366900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46" r:id="rId8"/>
    <p:sldLayoutId id="214748382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ts val="588"/>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ts val="588"/>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0" y="1189178"/>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199783"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824970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Lst>
  <p:transition>
    <p:fade/>
  </p:transition>
  <p:txStyles>
    <p:titleStyle>
      <a:lvl1pPr algn="l" defTabSz="913330" rtl="0" eaLnBrk="1" fontAlgn="base" hangingPunct="1">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30" rtl="0" eaLnBrk="1" fontAlgn="base" hangingPunct="1">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30" rtl="0" eaLnBrk="1" fontAlgn="base" hangingPunct="1">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30" rtl="0" eaLnBrk="1" fontAlgn="base" hangingPunct="1">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30" rtl="0" eaLnBrk="1" fontAlgn="base" hangingPunct="1">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7" algn="l" defTabSz="913330" rtl="0" eaLnBrk="1" fontAlgn="base" hangingPunct="1">
        <a:lnSpc>
          <a:spcPct val="90000"/>
        </a:lnSpc>
        <a:spcBef>
          <a:spcPct val="0"/>
        </a:spcBef>
        <a:spcAft>
          <a:spcPct val="0"/>
        </a:spcAft>
        <a:defRPr sz="4704">
          <a:solidFill>
            <a:schemeClr val="tx1"/>
          </a:solidFill>
          <a:latin typeface="Segoe UI Light" charset="0"/>
          <a:ea typeface="ＭＳ Ｐゴシック" charset="0"/>
        </a:defRPr>
      </a:lvl6pPr>
      <a:lvl7pPr marL="896214" algn="l" defTabSz="913330" rtl="0" eaLnBrk="1" fontAlgn="base" hangingPunct="1">
        <a:lnSpc>
          <a:spcPct val="90000"/>
        </a:lnSpc>
        <a:spcBef>
          <a:spcPct val="0"/>
        </a:spcBef>
        <a:spcAft>
          <a:spcPct val="0"/>
        </a:spcAft>
        <a:defRPr sz="4704">
          <a:solidFill>
            <a:schemeClr val="tx1"/>
          </a:solidFill>
          <a:latin typeface="Segoe UI Light" charset="0"/>
          <a:ea typeface="ＭＳ Ｐゴシック" charset="0"/>
        </a:defRPr>
      </a:lvl7pPr>
      <a:lvl8pPr marL="1344321" algn="l" defTabSz="913330" rtl="0" eaLnBrk="1" fontAlgn="base" hangingPunct="1">
        <a:lnSpc>
          <a:spcPct val="90000"/>
        </a:lnSpc>
        <a:spcBef>
          <a:spcPct val="0"/>
        </a:spcBef>
        <a:spcAft>
          <a:spcPct val="0"/>
        </a:spcAft>
        <a:defRPr sz="4704">
          <a:solidFill>
            <a:schemeClr val="tx1"/>
          </a:solidFill>
          <a:latin typeface="Segoe UI Light" charset="0"/>
          <a:ea typeface="ＭＳ Ｐゴシック" charset="0"/>
        </a:defRPr>
      </a:lvl8pPr>
      <a:lvl9pPr marL="1792429" algn="l" defTabSz="913330" rtl="0" eaLnBrk="1" fontAlgn="base" hangingPunct="1">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80" indent="-336080" algn="l" defTabSz="913330" rtl="0" eaLnBrk="1" fontAlgn="base" hangingPunct="1">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87" indent="-224054" algn="l" defTabSz="913330"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41" indent="-224054" algn="l" defTabSz="913330"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94" indent="-224054" algn="l" defTabSz="913330"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
        <p:nvSpPr>
          <p:cNvPr id="5" name="TextBox 4">
            <a:extLst>
              <a:ext uri="{FF2B5EF4-FFF2-40B4-BE49-F238E27FC236}">
                <a16:creationId xmlns:a16="http://schemas.microsoft.com/office/drawing/2014/main" id="{24A51CE7-8AE3-4667-BCB8-EE6B94B75027}"/>
              </a:ext>
            </a:extLst>
          </p:cNvPr>
          <p:cNvSpPr txBox="1"/>
          <p:nvPr userDrawn="1"/>
        </p:nvSpPr>
        <p:spPr>
          <a:xfrm>
            <a:off x="-87085" y="6475683"/>
            <a:ext cx="5696729" cy="461665"/>
          </a:xfrm>
          <a:prstGeom prst="rect">
            <a:avLst/>
          </a:prstGeom>
          <a:noFill/>
        </p:spPr>
        <p:txBody>
          <a:bodyPr wrap="square" lIns="182880" tIns="146304" rIns="182880" bIns="146304" rtlCol="0">
            <a:spAutoFit/>
          </a:bodyPr>
          <a:lstStyle/>
          <a:p>
            <a:pPr>
              <a:lnSpc>
                <a:spcPct val="90000"/>
              </a:lnSpc>
              <a:spcAft>
                <a:spcPts val="600"/>
              </a:spcAft>
            </a:pPr>
            <a:r>
              <a:rPr lang="en-US" sz="1200" cap="all" baseline="0">
                <a:solidFill>
                  <a:schemeClr val="accent2"/>
                </a:solidFill>
                <a:latin typeface="+mj-lt"/>
              </a:rPr>
              <a:t>Microsoft Confidential – Shared under NDA</a:t>
            </a:r>
          </a:p>
        </p:txBody>
      </p:sp>
    </p:spTree>
    <p:extLst>
      <p:ext uri="{BB962C8B-B14F-4D97-AF65-F5344CB8AC3E}">
        <p14:creationId xmlns:p14="http://schemas.microsoft.com/office/powerpoint/2010/main" val="247270451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1" r:id="rId43"/>
    <p:sldLayoutId id="2147483792" r:id="rId44"/>
    <p:sldLayoutId id="2147483793" r:id="rId45"/>
  </p:sldLayoutIdLst>
  <p:transition>
    <p:fade/>
  </p:transition>
  <p:txStyles>
    <p:titleStyle>
      <a:lvl1pPr algn="l" defTabSz="914367" rtl="0" eaLnBrk="1" latinLnBrk="0" hangingPunct="1">
        <a:lnSpc>
          <a:spcPct val="10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8"/>
          <a:srcRect l="762"/>
          <a:stretch/>
        </p:blipFill>
        <p:spPr>
          <a:xfrm rot="5400000">
            <a:off x="9464500" y="2843773"/>
            <a:ext cx="6858000" cy="117045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29"/>
          <a:stretch>
            <a:fillRect/>
          </a:stretch>
        </p:blipFill>
        <p:spPr>
          <a:xfrm>
            <a:off x="11206622" y="6272782"/>
            <a:ext cx="836025" cy="585217"/>
          </a:xfrm>
          <a:prstGeom prst="rect">
            <a:avLst/>
          </a:prstGeom>
        </p:spPr>
      </p:pic>
    </p:spTree>
    <p:extLst>
      <p:ext uri="{BB962C8B-B14F-4D97-AF65-F5344CB8AC3E}">
        <p14:creationId xmlns:p14="http://schemas.microsoft.com/office/powerpoint/2010/main" val="4040154655"/>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www.threatmodelingbook.com/" TargetMode="External"/><Relationship Id="rId7" Type="http://schemas.openxmlformats.org/officeDocument/2006/relationships/diagramColors" Target="../diagrams/colors3.xml"/><Relationship Id="rId2" Type="http://schemas.openxmlformats.org/officeDocument/2006/relationships/image" Target="../media/image63.png"/><Relationship Id="rId1" Type="http://schemas.openxmlformats.org/officeDocument/2006/relationships/slideLayout" Target="../slideLayouts/slideLayout4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hyperlink" Target="https://blogs.msdn.microsoft.com/secdevblog/2017/04/21/whats-new-with-microsoft-threat-modeling-tool-preview/" TargetMode="External"/><Relationship Id="rId5" Type="http://schemas.openxmlformats.org/officeDocument/2006/relationships/hyperlink" Target="http://aka.ms/TMTPreview" TargetMode="Externa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hyperlink" Target="https://aka.ms/skf" TargetMode="External"/><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keyvaultnetcore" TargetMode="External"/><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84.png"/><Relationship Id="rId5" Type="http://schemas.openxmlformats.org/officeDocument/2006/relationships/hyperlink" Target="https://www.microsoft.com/net/core" TargetMode="External"/><Relationship Id="rId4" Type="http://schemas.openxmlformats.org/officeDocument/2006/relationships/hyperlink" Target="https://www.nuget.org/packages/Microsoft.Extensions.Configuration.AzureKeyVaul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ka.ms/SecCode" TargetMode="External"/><Relationship Id="rId7" Type="http://schemas.openxmlformats.org/officeDocument/2006/relationships/image" Target="../media/image88.pn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3" Type="http://schemas.openxmlformats.org/officeDocument/2006/relationships/hyperlink" Target="https://aka.ms/SecIntel" TargetMode="External"/><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adoscanner" TargetMode="External"/><Relationship Id="rId2" Type="http://schemas.openxmlformats.org/officeDocument/2006/relationships/image" Target="../media/image98.png"/><Relationship Id="rId1" Type="http://schemas.openxmlformats.org/officeDocument/2006/relationships/slideLayout" Target="../slideLayouts/slideLayout46.xml"/><Relationship Id="rId4" Type="http://schemas.openxmlformats.org/officeDocument/2006/relationships/image" Target="../media/image99.png"/></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zskdevops" TargetMode="External"/><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azskts" TargetMode="External"/><Relationship Id="rId2" Type="http://schemas.openxmlformats.org/officeDocument/2006/relationships/image" Target="../media/image77.png"/><Relationship Id="rId1" Type="http://schemas.openxmlformats.org/officeDocument/2006/relationships/slideLayout" Target="../slideLayouts/slideLayout46.xml"/><Relationship Id="rId5" Type="http://schemas.openxmlformats.org/officeDocument/2006/relationships/image" Target="../media/image107.png"/><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hyperlink" Target="https://aka.ms/arm-ttk" TargetMode="External"/><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113.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hyperlink" Target="https://aka.ms/secriskdetec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aka.ms/ADOWS" TargetMode="External"/><Relationship Id="rId7" Type="http://schemas.openxmlformats.org/officeDocument/2006/relationships/image" Target="../media/image117.pn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hyperlink" Target="mailto:mimar@microsoft.com" TargetMode="External"/><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jpeg"/><Relationship Id="rId14" Type="http://schemas.openxmlformats.org/officeDocument/2006/relationships/image" Target="../media/image59.png"/></Relationships>
</file>

<file path=ppt/slides/_rels/slide30.xml.rels><?xml version="1.0" encoding="UTF-8" standalone="yes"?>
<Relationships xmlns="http://schemas.openxmlformats.org/package/2006/relationships"><Relationship Id="rId3" Type="http://schemas.openxmlformats.org/officeDocument/2006/relationships/hyperlink" Target="https://snyk.io/" TargetMode="External"/><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1.xml.rels><?xml version="1.0" encoding="UTF-8" standalone="yes"?>
<Relationships xmlns="http://schemas.openxmlformats.org/package/2006/relationships"><Relationship Id="rId3" Type="http://schemas.openxmlformats.org/officeDocument/2006/relationships/hyperlink" Target="https://aka.ms/ADOSonar" TargetMode="External"/><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3" Type="http://schemas.openxmlformats.org/officeDocument/2006/relationships/hyperlink" Target="https://aka.ms/MSCA" TargetMode="External"/><Relationship Id="rId7" Type="http://schemas.openxmlformats.org/officeDocument/2006/relationships/image" Target="../media/image127.pn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hyperlink" Target="https://aka.ms/mscadoc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7.png"/><Relationship Id="rId1" Type="http://schemas.openxmlformats.org/officeDocument/2006/relationships/slideLayout" Target="../slideLayouts/slideLayout46.xml"/><Relationship Id="rId4" Type="http://schemas.openxmlformats.org/officeDocument/2006/relationships/image" Target="../media/image128.png"/></Relationships>
</file>

<file path=ppt/slides/_rels/slide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77.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emf"/><Relationship Id="rId7" Type="http://schemas.openxmlformats.org/officeDocument/2006/relationships/image" Target="../media/image135.sv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svg"/><Relationship Id="rId4" Type="http://schemas.openxmlformats.org/officeDocument/2006/relationships/image" Target="../media/image132.png"/><Relationship Id="rId9" Type="http://schemas.openxmlformats.org/officeDocument/2006/relationships/image" Target="../media/image137.png"/></Relationships>
</file>

<file path=ppt/slides/_rels/slide38.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slides/_rels/slide39.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7.sv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46.png"/><Relationship Id="rId5" Type="http://schemas.openxmlformats.org/officeDocument/2006/relationships/image" Target="../media/image145.emf"/><Relationship Id="rId4" Type="http://schemas.openxmlformats.org/officeDocument/2006/relationships/image" Target="../media/image140.svg"/></Relationships>
</file>

<file path=ppt/slides/_rels/slide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hyperlink" Target="https://aka.ms/ASC" TargetMode="External"/><Relationship Id="rId2" Type="http://schemas.openxmlformats.org/officeDocument/2006/relationships/image" Target="../media/image77.png"/><Relationship Id="rId1" Type="http://schemas.openxmlformats.org/officeDocument/2006/relationships/slideLayout" Target="../slideLayouts/slideLayout46.xml"/><Relationship Id="rId5" Type="http://schemas.openxmlformats.org/officeDocument/2006/relationships/image" Target="../media/image150.png"/><Relationship Id="rId4" Type="http://schemas.openxmlformats.org/officeDocument/2006/relationships/image" Target="../media/image149.png"/></Relationships>
</file>

<file path=ppt/slides/_rels/slide42.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svg"/></Relationships>
</file>

<file path=ppt/slides/_rels/slide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77.png"/><Relationship Id="rId1" Type="http://schemas.openxmlformats.org/officeDocument/2006/relationships/slideLayout" Target="../slideLayouts/slideLayout46.xml"/><Relationship Id="rId4" Type="http://schemas.openxmlformats.org/officeDocument/2006/relationships/image" Target="../media/image157.png"/></Relationships>
</file>

<file path=ppt/slides/_rels/slide44.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svg"/></Relationships>
</file>

<file path=ppt/slides/_rels/slide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77.png"/><Relationship Id="rId1" Type="http://schemas.openxmlformats.org/officeDocument/2006/relationships/slideLayout" Target="../slideLayouts/slideLayout46.xml"/><Relationship Id="rId6" Type="http://schemas.openxmlformats.org/officeDocument/2006/relationships/image" Target="../media/image165.png"/><Relationship Id="rId5" Type="http://schemas.openxmlformats.org/officeDocument/2006/relationships/hyperlink" Target="https://securitylab.github.com/" TargetMode="External"/><Relationship Id="rId4" Type="http://schemas.openxmlformats.org/officeDocument/2006/relationships/image" Target="../media/image164.png"/></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167.png"/></Relationships>
</file>

<file path=ppt/slides/_rels/slide47.xml.rels><?xml version="1.0" encoding="UTF-8" standalone="yes"?>
<Relationships xmlns="http://schemas.openxmlformats.org/package/2006/relationships"><Relationship Id="rId3" Type="http://schemas.openxmlformats.org/officeDocument/2006/relationships/hyperlink" Target="https://aka.ms/AAd86ey" TargetMode="External"/><Relationship Id="rId2" Type="http://schemas.openxmlformats.org/officeDocument/2006/relationships/image" Target="../media/image168.png"/><Relationship Id="rId1" Type="http://schemas.openxmlformats.org/officeDocument/2006/relationships/slideLayout" Target="../slideLayouts/slideLayout46.xml"/><Relationship Id="rId6" Type="http://schemas.openxmlformats.org/officeDocument/2006/relationships/hyperlink" Target="https://secdevtools.azurewebsites.net/" TargetMode="External"/><Relationship Id="rId5" Type="http://schemas.openxmlformats.org/officeDocument/2006/relationships/hyperlink" Target="https://aka.ms/AAd8qgc" TargetMode="External"/><Relationship Id="rId4" Type="http://schemas.openxmlformats.org/officeDocument/2006/relationships/hyperlink" Target="https://docs.microsoft.com/en-us/azure/security/develop/security-code-analysis-overview"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image" Target="../media/image168.png"/><Relationship Id="rId1" Type="http://schemas.openxmlformats.org/officeDocument/2006/relationships/slideLayout" Target="../slideLayouts/slideLayout46.xml"/><Relationship Id="rId6" Type="http://schemas.openxmlformats.org/officeDocument/2006/relationships/hyperlink" Target="https://www.azuredevopslabs.com/labs/vstsextend/sonarcloud/" TargetMode="External"/><Relationship Id="rId5" Type="http://schemas.openxmlformats.org/officeDocument/2006/relationships/hyperlink" Target="https://www.azuredevopslabs.com/labs/vstsextend/whitesource/" TargetMode="External"/><Relationship Id="rId4" Type="http://schemas.openxmlformats.org/officeDocument/2006/relationships/hyperlink" Target="https://www.azuredevopslabs.com/labs/vstsextend/sonarqube/"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www.netsparker.com/features/" TargetMode="External"/><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hyperlink" Target="https://www.microfocus.com/en-us/products/application-security-testing/overview" TargetMode="External"/><Relationship Id="rId17" Type="http://schemas.openxmlformats.org/officeDocument/2006/relationships/hyperlink" Target="https://portswigger.net/burp/communitydownload" TargetMode="External"/><Relationship Id="rId2" Type="http://schemas.openxmlformats.org/officeDocument/2006/relationships/notesSlide" Target="../notesSlides/notesSlide7.xml"/><Relationship Id="rId16" Type="http://schemas.openxmlformats.org/officeDocument/2006/relationships/image" Target="../media/image174.png"/><Relationship Id="rId1" Type="http://schemas.openxmlformats.org/officeDocument/2006/relationships/slideLayout" Target="../slideLayouts/slideLayout46.xml"/><Relationship Id="rId6" Type="http://schemas.openxmlformats.org/officeDocument/2006/relationships/image" Target="../media/image171.png"/><Relationship Id="rId11" Type="http://schemas.openxmlformats.org/officeDocument/2006/relationships/hyperlink" Target="https://www.veracode.com/products" TargetMode="External"/><Relationship Id="rId5" Type="http://schemas.openxmlformats.org/officeDocument/2006/relationships/image" Target="../media/image170.png"/><Relationship Id="rId15" Type="http://schemas.openxmlformats.org/officeDocument/2006/relationships/hyperlink" Target="https://www.hcltechsw.com/wps/portal/products/appscan/home" TargetMode="External"/><Relationship Id="rId10" Type="http://schemas.openxmlformats.org/officeDocument/2006/relationships/hyperlink" Target="https://www.g2.com/categories/dynamic-application-security-testing-dast" TargetMode="External"/><Relationship Id="rId4" Type="http://schemas.openxmlformats.org/officeDocument/2006/relationships/image" Target="../media/image169.jpeg"/><Relationship Id="rId9" Type="http://schemas.openxmlformats.org/officeDocument/2006/relationships/hyperlink" Target="https://owasp.org/www-community/Vulnerability_Scanning_Tools" TargetMode="External"/><Relationship Id="rId14" Type="http://schemas.openxmlformats.org/officeDocument/2006/relationships/hyperlink" Target="https://www.acunetix.com/vulnerability-scanne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3.png"/><Relationship Id="rId1" Type="http://schemas.openxmlformats.org/officeDocument/2006/relationships/slideLayout" Target="../slideLayouts/slideLayout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3.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ack sign with white text&#10;&#10;Description automatically generated">
            <a:extLst>
              <a:ext uri="{FF2B5EF4-FFF2-40B4-BE49-F238E27FC236}">
                <a16:creationId xmlns:a16="http://schemas.microsoft.com/office/drawing/2014/main" id="{F3C1D814-2E35-472E-9C32-9045E4BAAB8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413078-EBF2-454F-A845-1347E71CB029}"/>
              </a:ext>
            </a:extLst>
          </p:cNvPr>
          <p:cNvSpPr>
            <a:spLocks noGrp="1"/>
          </p:cNvSpPr>
          <p:nvPr>
            <p:ph type="ctrTitle"/>
          </p:nvPr>
        </p:nvSpPr>
        <p:spPr>
          <a:xfrm>
            <a:off x="5277328" y="640082"/>
            <a:ext cx="6274591" cy="3351602"/>
          </a:xfrm>
        </p:spPr>
        <p:txBody>
          <a:bodyPr>
            <a:normAutofit/>
          </a:bodyPr>
          <a:lstStyle/>
          <a:p>
            <a:pPr algn="l"/>
            <a:r>
              <a:rPr lang="en-US" dirty="0">
                <a:solidFill>
                  <a:schemeClr val="bg1"/>
                </a:solidFill>
              </a:rPr>
              <a:t>The Fifth Element</a:t>
            </a:r>
          </a:p>
        </p:txBody>
      </p:sp>
      <p:sp>
        <p:nvSpPr>
          <p:cNvPr id="3" name="Subtitle 2">
            <a:extLst>
              <a:ext uri="{FF2B5EF4-FFF2-40B4-BE49-F238E27FC236}">
                <a16:creationId xmlns:a16="http://schemas.microsoft.com/office/drawing/2014/main" id="{6B6D3A5F-1148-425E-AB40-3CCD557AEFED}"/>
              </a:ext>
            </a:extLst>
          </p:cNvPr>
          <p:cNvSpPr>
            <a:spLocks noGrp="1"/>
          </p:cNvSpPr>
          <p:nvPr>
            <p:ph type="subTitle" idx="1"/>
          </p:nvPr>
        </p:nvSpPr>
        <p:spPr>
          <a:xfrm>
            <a:off x="5277327" y="4156276"/>
            <a:ext cx="6274592" cy="2061645"/>
          </a:xfrm>
        </p:spPr>
        <p:txBody>
          <a:bodyPr>
            <a:normAutofit/>
          </a:bodyPr>
          <a:lstStyle/>
          <a:p>
            <a:pPr algn="l"/>
            <a:r>
              <a:rPr lang="en-US" sz="3600" dirty="0">
                <a:solidFill>
                  <a:schemeClr val="bg1"/>
                </a:solidFill>
              </a:rPr>
              <a:t>Azure Secure </a:t>
            </a:r>
            <a:r>
              <a:rPr lang="en-US" sz="3600" dirty="0" err="1">
                <a:solidFill>
                  <a:schemeClr val="bg1"/>
                </a:solidFill>
              </a:rPr>
              <a:t>Devops</a:t>
            </a:r>
            <a:endParaRPr lang="en-US" sz="3600" dirty="0">
              <a:solidFill>
                <a:schemeClr val="bg1"/>
              </a:solidFill>
            </a:endParaRPr>
          </a:p>
          <a:p>
            <a:pPr algn="l"/>
            <a:r>
              <a:rPr lang="en-US" dirty="0">
                <a:solidFill>
                  <a:schemeClr val="bg1"/>
                </a:solidFill>
              </a:rPr>
              <a:t>Mike Martin – Cloud Solution Architect</a:t>
            </a:r>
          </a:p>
          <a:p>
            <a:pPr algn="l"/>
            <a:r>
              <a:rPr lang="en-US" dirty="0">
                <a:solidFill>
                  <a:schemeClr val="bg1"/>
                </a:solidFill>
              </a:rPr>
              <a:t>Microsoft</a:t>
            </a:r>
          </a:p>
        </p:txBody>
      </p:sp>
    </p:spTree>
    <p:extLst>
      <p:ext uri="{BB962C8B-B14F-4D97-AF65-F5344CB8AC3E}">
        <p14:creationId xmlns:p14="http://schemas.microsoft.com/office/powerpoint/2010/main" val="202411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Placeholder 1">
            <a:extLst>
              <a:ext uri="{FF2B5EF4-FFF2-40B4-BE49-F238E27FC236}">
                <a16:creationId xmlns:a16="http://schemas.microsoft.com/office/drawing/2014/main" id="{D3FE6813-F446-4788-821C-0E28A2FDB72C}"/>
              </a:ext>
            </a:extLst>
          </p:cNvPr>
          <p:cNvSpPr txBox="1">
            <a:spLocks/>
          </p:cNvSpPr>
          <p:nvPr/>
        </p:nvSpPr>
        <p:spPr>
          <a:xfrm>
            <a:off x="3342519" y="1525146"/>
            <a:ext cx="8291931" cy="2315763"/>
          </a:xfrm>
          <a:prstGeom prst="rect">
            <a:avLst/>
          </a:prstGeom>
        </p:spPr>
        <p:txBody>
          <a:bodyPr/>
          <a:lstStyle>
            <a:lvl1pPr marL="336145" marR="0" indent="-336145" algn="l" defTabSz="914367" rtl="0" eaLnBrk="1" fontAlgn="auto" latinLnBrk="0" hangingPunct="1">
              <a:lnSpc>
                <a:spcPct val="90000"/>
              </a:lnSpc>
              <a:spcBef>
                <a:spcPts val="588"/>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ts val="588"/>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4217" indent="-504217">
              <a:buFont typeface="+mj-lt"/>
              <a:buAutoNum type="arabicPeriod"/>
            </a:pPr>
            <a:r>
              <a:rPr lang="en-US" sz="2800" dirty="0"/>
              <a:t>What are you building? </a:t>
            </a:r>
          </a:p>
          <a:p>
            <a:pPr marL="504217" indent="-504217">
              <a:buFont typeface="+mj-lt"/>
              <a:buAutoNum type="arabicPeriod"/>
            </a:pPr>
            <a:r>
              <a:rPr lang="en-US" sz="2800" dirty="0"/>
              <a:t>What can go wrong?</a:t>
            </a:r>
          </a:p>
          <a:p>
            <a:pPr marL="504217" indent="-504217">
              <a:buFont typeface="+mj-lt"/>
              <a:buAutoNum type="arabicPeriod"/>
            </a:pPr>
            <a:r>
              <a:rPr lang="en-US" sz="2800" dirty="0"/>
              <a:t>What are you going to do about it?</a:t>
            </a:r>
          </a:p>
          <a:p>
            <a:pPr marL="504217" indent="-504217">
              <a:buFont typeface="+mj-lt"/>
              <a:buAutoNum type="arabicPeriod"/>
            </a:pPr>
            <a:r>
              <a:rPr lang="en-US" sz="2800" dirty="0"/>
              <a:t>Did you do an acceptable job at 1-3?</a:t>
            </a:r>
          </a:p>
        </p:txBody>
      </p:sp>
      <p:sp>
        <p:nvSpPr>
          <p:cNvPr id="7" name="Content Placeholder 3">
            <a:extLst>
              <a:ext uri="{FF2B5EF4-FFF2-40B4-BE49-F238E27FC236}">
                <a16:creationId xmlns:a16="http://schemas.microsoft.com/office/drawing/2014/main" id="{C07BBF04-570B-4678-AD54-68C772DA34C6}"/>
              </a:ext>
            </a:extLst>
          </p:cNvPr>
          <p:cNvSpPr txBox="1">
            <a:spLocks/>
          </p:cNvSpPr>
          <p:nvPr/>
        </p:nvSpPr>
        <p:spPr>
          <a:xfrm>
            <a:off x="3342517" y="6338780"/>
            <a:ext cx="8849482" cy="525442"/>
          </a:xfrm>
          <a:prstGeom prst="rect">
            <a:avLst/>
          </a:prstGeom>
        </p:spPr>
        <p:txBody>
          <a:bodyPr/>
          <a:lstStyle>
            <a:lvl1pPr marL="336145" marR="0" indent="-336145" algn="l" defTabSz="914367" rtl="0" eaLnBrk="1" fontAlgn="auto" latinLnBrk="0" hangingPunct="1">
              <a:lnSpc>
                <a:spcPct val="90000"/>
              </a:lnSpc>
              <a:spcBef>
                <a:spcPts val="588"/>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ts val="588"/>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600" dirty="0"/>
              <a:t>From “Threat Modeling for Security”, </a:t>
            </a:r>
            <a:r>
              <a:rPr lang="en-US" sz="1600" dirty="0" err="1"/>
              <a:t>Shostack</a:t>
            </a:r>
            <a:r>
              <a:rPr lang="en-US" sz="1600" dirty="0"/>
              <a:t> 2014</a:t>
            </a:r>
            <a:br>
              <a:rPr lang="en-US" sz="1600" dirty="0"/>
            </a:br>
            <a:r>
              <a:rPr lang="en-US" sz="1600" dirty="0">
                <a:solidFill>
                  <a:srgbClr val="404040"/>
                </a:solidFill>
                <a:latin typeface="Segoe UI"/>
                <a:hlinkClick r:id="rId3"/>
              </a:rPr>
              <a:t>http://www.threatmodelingbook.com/</a:t>
            </a:r>
            <a:endParaRPr lang="en-US" sz="1600" dirty="0">
              <a:solidFill>
                <a:srgbClr val="404040"/>
              </a:solidFill>
              <a:latin typeface="Segoe UI"/>
            </a:endParaRPr>
          </a:p>
        </p:txBody>
      </p:sp>
      <p:graphicFrame>
        <p:nvGraphicFramePr>
          <p:cNvPr id="8" name="Diagram 7" descr="model, identify , mitigate, validate">
            <a:extLst>
              <a:ext uri="{FF2B5EF4-FFF2-40B4-BE49-F238E27FC236}">
                <a16:creationId xmlns:a16="http://schemas.microsoft.com/office/drawing/2014/main" id="{F1C6C30A-5DDB-4794-B1E0-05A1A77870F6}"/>
              </a:ext>
            </a:extLst>
          </p:cNvPr>
          <p:cNvGraphicFramePr/>
          <p:nvPr>
            <p:extLst>
              <p:ext uri="{D42A27DB-BD31-4B8C-83A1-F6EECF244321}">
                <p14:modId xmlns:p14="http://schemas.microsoft.com/office/powerpoint/2010/main" val="3418073732"/>
              </p:ext>
            </p:extLst>
          </p:nvPr>
        </p:nvGraphicFramePr>
        <p:xfrm>
          <a:off x="1048232" y="3324615"/>
          <a:ext cx="11083636" cy="2870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itle 5">
            <a:extLst>
              <a:ext uri="{FF2B5EF4-FFF2-40B4-BE49-F238E27FC236}">
                <a16:creationId xmlns:a16="http://schemas.microsoft.com/office/drawing/2014/main" id="{DA3DCA3B-A489-4F33-9122-F870E2303380}"/>
              </a:ext>
            </a:extLst>
          </p:cNvPr>
          <p:cNvSpPr txBox="1">
            <a:spLocks noGrp="1"/>
          </p:cNvSpPr>
          <p:nvPr>
            <p:ph type="title" idx="4294967295"/>
          </p:nvPr>
        </p:nvSpPr>
        <p:spPr>
          <a:xfrm>
            <a:off x="3342519"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Threat Modeling Simplified</a:t>
            </a:r>
          </a:p>
        </p:txBody>
      </p:sp>
    </p:spTree>
    <p:extLst>
      <p:ext uri="{BB962C8B-B14F-4D97-AF65-F5344CB8AC3E}">
        <p14:creationId xmlns:p14="http://schemas.microsoft.com/office/powerpoint/2010/main" val="3456316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51D422F4-01FB-46A1-BFF7-A91418FA238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D7F73197-FEF3-4B4E-BFB7-A3FFE0C79F6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4E5A2C5A-42B7-4A1B-A726-FF47A524A85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37583B81-9F47-4D11-951C-20348F58690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graphicEl>
                                              <a:dgm id="{ED9D7747-55B6-442B-8CFB-49E4D6A9FB7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graphicEl>
                                              <a:dgm id="{4DA84A5A-4093-40D8-887D-301D3DD378E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graphicEl>
                                              <a:dgm id="{FE451E2C-A64C-4730-9930-49625F5A6C12}"/>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graphicEl>
                                              <a:dgm id="{6A6E410A-43B2-4694-A0DE-D35A5096590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Graphic spid="8"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 y="0"/>
            <a:ext cx="12192000" cy="6858000"/>
          </a:xfrm>
          <a:prstGeom prst="rect">
            <a:avLst/>
          </a:prstGeom>
        </p:spPr>
      </p:pic>
      <p:sp>
        <p:nvSpPr>
          <p:cNvPr id="5" name="Title 5">
            <a:extLst>
              <a:ext uri="{FF2B5EF4-FFF2-40B4-BE49-F238E27FC236}">
                <a16:creationId xmlns:a16="http://schemas.microsoft.com/office/drawing/2014/main" id="{A11F6096-01F7-46E9-AFD7-090BEA92F6AE}"/>
              </a:ext>
            </a:extLst>
          </p:cNvPr>
          <p:cNvSpPr txBox="1">
            <a:spLocks noGrp="1"/>
          </p:cNvSpPr>
          <p:nvPr>
            <p:ph type="title" idx="4294967295"/>
          </p:nvPr>
        </p:nvSpPr>
        <p:spPr>
          <a:xfrm>
            <a:off x="3342519"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Know Your Code </a:t>
            </a:r>
            <a:r>
              <a:rPr kumimoji="0" lang="en-US" sz="28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(from a security perspective)</a:t>
            </a:r>
            <a:endPar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6" name="Text Placeholder 1">
            <a:extLst>
              <a:ext uri="{FF2B5EF4-FFF2-40B4-BE49-F238E27FC236}">
                <a16:creationId xmlns:a16="http://schemas.microsoft.com/office/drawing/2014/main" id="{14C38E71-EF27-4A5C-A232-5C149334427C}"/>
              </a:ext>
            </a:extLst>
          </p:cNvPr>
          <p:cNvSpPr txBox="1">
            <a:spLocks/>
          </p:cNvSpPr>
          <p:nvPr/>
        </p:nvSpPr>
        <p:spPr>
          <a:xfrm>
            <a:off x="3342519" y="1429046"/>
            <a:ext cx="8605649" cy="4931036"/>
          </a:xfrm>
          <a:prstGeom prst="rect">
            <a:avLst/>
          </a:prstGeom>
        </p:spPr>
        <p:txBody>
          <a:bodyPr/>
          <a:lstStyle>
            <a:lvl1pPr marL="336145" marR="0" indent="-336145" algn="l" defTabSz="914367" rtl="0" eaLnBrk="1" fontAlgn="auto" latinLnBrk="0" hangingPunct="1">
              <a:lnSpc>
                <a:spcPct val="90000"/>
              </a:lnSpc>
              <a:spcBef>
                <a:spcPts val="588"/>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ts val="588"/>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Identify flow of untrusted and sensitive data in your system</a:t>
            </a:r>
          </a:p>
          <a:p>
            <a:pPr lvl="1"/>
            <a:r>
              <a:rPr lang="en-US" sz="1400" dirty="0"/>
              <a:t>…in the code!</a:t>
            </a:r>
          </a:p>
          <a:p>
            <a:r>
              <a:rPr lang="en-US" sz="2800" dirty="0"/>
              <a:t>Document all security sensitive code paths in source. Write once. Read many.</a:t>
            </a:r>
          </a:p>
          <a:p>
            <a:r>
              <a:rPr lang="en-US" sz="2800" dirty="0"/>
              <a:t>Document your security intent and decisions in code.</a:t>
            </a:r>
          </a:p>
          <a:p>
            <a:r>
              <a:rPr lang="en-US" sz="2800" dirty="0"/>
              <a:t>Create security-focused models/diagrams</a:t>
            </a:r>
          </a:p>
          <a:p>
            <a:pPr lvl="1"/>
            <a:r>
              <a:rPr lang="en-US" sz="1400" dirty="0"/>
              <a:t>Better mental models == better ongoing maintenance</a:t>
            </a:r>
          </a:p>
          <a:p>
            <a:r>
              <a:rPr lang="en-US" sz="2800" dirty="0"/>
              <a:t>Watch out for dependencies. Keep an eye on rotting legacy components.</a:t>
            </a:r>
          </a:p>
        </p:txBody>
      </p:sp>
      <p:sp>
        <p:nvSpPr>
          <p:cNvPr id="7" name="Content Placeholder 3">
            <a:extLst>
              <a:ext uri="{FF2B5EF4-FFF2-40B4-BE49-F238E27FC236}">
                <a16:creationId xmlns:a16="http://schemas.microsoft.com/office/drawing/2014/main" id="{74856C12-8F1C-4E2A-9FFC-86820FFB534F}"/>
              </a:ext>
            </a:extLst>
          </p:cNvPr>
          <p:cNvSpPr txBox="1">
            <a:spLocks/>
          </p:cNvSpPr>
          <p:nvPr/>
        </p:nvSpPr>
        <p:spPr>
          <a:xfrm>
            <a:off x="-56281" y="4705330"/>
            <a:ext cx="1836811" cy="1901128"/>
          </a:xfrm>
          <a:prstGeom prst="rect">
            <a:avLst/>
          </a:prstGeom>
        </p:spPr>
        <p:txBody>
          <a:bodyPr/>
          <a:lstStyle>
            <a:lvl1pPr marL="336145" marR="0" indent="-336145" algn="l" defTabSz="914367" rtl="0" eaLnBrk="1" fontAlgn="auto" latinLnBrk="0" hangingPunct="1">
              <a:lnSpc>
                <a:spcPct val="90000"/>
              </a:lnSpc>
              <a:spcBef>
                <a:spcPts val="588"/>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ts val="588"/>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800" dirty="0"/>
              <a:t>“Knowledge is power only if a [person] knows what facts not to bother about.” – R.W. Lynd</a:t>
            </a:r>
          </a:p>
        </p:txBody>
      </p:sp>
    </p:spTree>
    <p:extLst>
      <p:ext uri="{BB962C8B-B14F-4D97-AF65-F5344CB8AC3E}">
        <p14:creationId xmlns:p14="http://schemas.microsoft.com/office/powerpoint/2010/main" val="4070421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screenshot of threat modeling tool">
            <a:extLst>
              <a:ext uri="{FF2B5EF4-FFF2-40B4-BE49-F238E27FC236}">
                <a16:creationId xmlns:a16="http://schemas.microsoft.com/office/drawing/2014/main" id="{A2D5730F-CA10-46E7-8DA8-28627218F0AF}"/>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837637" y="1065546"/>
            <a:ext cx="6784445" cy="4258277"/>
          </a:xfrm>
          <a:prstGeom prst="rect">
            <a:avLst/>
          </a:prstGeom>
        </p:spPr>
      </p:pic>
      <p:pic>
        <p:nvPicPr>
          <p:cNvPr id="6" name="Picture 7" descr="No Data Available">
            <a:extLst>
              <a:ext uri="{FF2B5EF4-FFF2-40B4-BE49-F238E27FC236}">
                <a16:creationId xmlns:a16="http://schemas.microsoft.com/office/drawing/2014/main" id="{468453B9-03BA-4CB8-89AA-DBBAEB604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7322" y="145755"/>
            <a:ext cx="1749844" cy="98245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Threat Modeling Tool</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nl-BE" sz="24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hlinkClick r:id="rId5"/>
              </a:rPr>
              <a:t>http://aka.ms/TMTPreview</a:t>
            </a:r>
            <a:r>
              <a:rPr kumimoji="0" lang="nl-BE" sz="24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rPr>
              <a:t> </a:t>
            </a:r>
          </a:p>
        </p:txBody>
      </p:sp>
      <p:sp>
        <p:nvSpPr>
          <p:cNvPr id="9" name="Title 2">
            <a:extLst>
              <a:ext uri="{FF2B5EF4-FFF2-40B4-BE49-F238E27FC236}">
                <a16:creationId xmlns:a16="http://schemas.microsoft.com/office/drawing/2014/main" id="{472EA130-CF69-40F5-BB22-D807DAC66286}"/>
              </a:ext>
            </a:extLst>
          </p:cNvPr>
          <p:cNvSpPr txBox="1">
            <a:spLocks/>
          </p:cNvSpPr>
          <p:nvPr/>
        </p:nvSpPr>
        <p:spPr>
          <a:xfrm>
            <a:off x="1651636" y="6362700"/>
            <a:ext cx="10540364" cy="499332"/>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t>Threat Modeling Tool </a:t>
            </a:r>
            <a:r>
              <a:rPr lang="en-US" sz="1800" dirty="0" err="1"/>
              <a:t>vNext</a:t>
            </a:r>
            <a:br>
              <a:rPr lang="en-US" sz="3600" dirty="0"/>
            </a:br>
            <a:r>
              <a:rPr lang="en-US" sz="1050" dirty="0">
                <a:hlinkClick r:id="rId6"/>
              </a:rPr>
              <a:t>https://blogs.msdn.microsoft.com/secdevblog/2017/04/21/whats-new-with-microsoft-threat-modeling-tool-preview/</a:t>
            </a:r>
            <a:r>
              <a:rPr lang="en-US" sz="1050" dirty="0"/>
              <a:t> </a:t>
            </a:r>
            <a:endParaRPr lang="en-US" sz="3600" dirty="0"/>
          </a:p>
        </p:txBody>
      </p:sp>
      <p:pic>
        <p:nvPicPr>
          <p:cNvPr id="3076" name="Picture 4" descr="Scan me!">
            <a:extLst>
              <a:ext uri="{FF2B5EF4-FFF2-40B4-BE49-F238E27FC236}">
                <a16:creationId xmlns:a16="http://schemas.microsoft.com/office/drawing/2014/main" id="{EF12CA4A-EB3F-46CB-BD00-5FB8E652F1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8780" y="1543554"/>
            <a:ext cx="2198370" cy="219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305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6727708"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SDL Knowledge Framework</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nl-BE" sz="24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hlinkClick r:id="rId3"/>
              </a:rPr>
              <a:t>https://aka.ms/skf</a:t>
            </a:r>
            <a:r>
              <a:rPr kumimoji="0" lang="nl-BE" sz="24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rPr>
              <a:t> </a:t>
            </a:r>
          </a:p>
        </p:txBody>
      </p:sp>
      <p:sp>
        <p:nvSpPr>
          <p:cNvPr id="9" name="Title 2">
            <a:extLst>
              <a:ext uri="{FF2B5EF4-FFF2-40B4-BE49-F238E27FC236}">
                <a16:creationId xmlns:a16="http://schemas.microsoft.com/office/drawing/2014/main" id="{472EA130-CF69-40F5-BB22-D807DAC66286}"/>
              </a:ext>
              <a:ext uri="{C183D7F6-B498-43B3-948B-1728B52AA6E4}">
                <adec:decorative xmlns:adec="http://schemas.microsoft.com/office/drawing/2017/decorative" val="1"/>
              </a:ext>
            </a:extLst>
          </p:cNvPr>
          <p:cNvSpPr txBox="1">
            <a:spLocks/>
          </p:cNvSpPr>
          <p:nvPr/>
        </p:nvSpPr>
        <p:spPr>
          <a:xfrm>
            <a:off x="1651636" y="6362700"/>
            <a:ext cx="10540364" cy="499332"/>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3600" dirty="0"/>
          </a:p>
        </p:txBody>
      </p:sp>
      <p:pic>
        <p:nvPicPr>
          <p:cNvPr id="3" name="Picture 2" descr="Qr code&#10;&#10;Description automatically generated">
            <a:extLst>
              <a:ext uri="{FF2B5EF4-FFF2-40B4-BE49-F238E27FC236}">
                <a16:creationId xmlns:a16="http://schemas.microsoft.com/office/drawing/2014/main" id="{A9A3D9F9-F978-4ADB-856B-140A5758D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0221" y="1613162"/>
            <a:ext cx="2188283" cy="2188283"/>
          </a:xfrm>
          <a:prstGeom prst="rect">
            <a:avLst/>
          </a:prstGeom>
        </p:spPr>
      </p:pic>
      <p:pic>
        <p:nvPicPr>
          <p:cNvPr id="17" name="Picture 16" descr="Graphical user interface, application, website&#10;&#10;Description automatically generated">
            <a:extLst>
              <a:ext uri="{FF2B5EF4-FFF2-40B4-BE49-F238E27FC236}">
                <a16:creationId xmlns:a16="http://schemas.microsoft.com/office/drawing/2014/main" id="{C7C427DD-EEA4-411C-9E8D-EF39AF4A23E0}"/>
              </a:ext>
            </a:extLst>
          </p:cNvPr>
          <p:cNvPicPr>
            <a:picLocks noChangeAspect="1"/>
          </p:cNvPicPr>
          <p:nvPr/>
        </p:nvPicPr>
        <p:blipFill>
          <a:blip r:embed="rId5"/>
          <a:stretch>
            <a:fillRect/>
          </a:stretch>
        </p:blipFill>
        <p:spPr>
          <a:xfrm>
            <a:off x="1854834" y="1063796"/>
            <a:ext cx="6727708" cy="3864147"/>
          </a:xfrm>
          <a:prstGeom prst="rect">
            <a:avLst/>
          </a:prstGeom>
        </p:spPr>
      </p:pic>
      <p:pic>
        <p:nvPicPr>
          <p:cNvPr id="19" name="Picture 18" descr="Icon&#10;&#10;Description automatically generated">
            <a:extLst>
              <a:ext uri="{FF2B5EF4-FFF2-40B4-BE49-F238E27FC236}">
                <a16:creationId xmlns:a16="http://schemas.microsoft.com/office/drawing/2014/main" id="{2DB68292-A1DE-45B5-A93A-281C5F796D6A}"/>
              </a:ext>
            </a:extLst>
          </p:cNvPr>
          <p:cNvPicPr>
            <a:picLocks noChangeAspect="1"/>
          </p:cNvPicPr>
          <p:nvPr/>
        </p:nvPicPr>
        <p:blipFill>
          <a:blip r:embed="rId6"/>
          <a:stretch>
            <a:fillRect/>
          </a:stretch>
        </p:blipFill>
        <p:spPr>
          <a:xfrm>
            <a:off x="10029940" y="407511"/>
            <a:ext cx="1011483" cy="408142"/>
          </a:xfrm>
          <a:prstGeom prst="rect">
            <a:avLst/>
          </a:prstGeom>
        </p:spPr>
      </p:pic>
    </p:spTree>
    <p:extLst>
      <p:ext uri="{BB962C8B-B14F-4D97-AF65-F5344CB8AC3E}">
        <p14:creationId xmlns:p14="http://schemas.microsoft.com/office/powerpoint/2010/main" val="3612493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secure code">
            <a:extLst>
              <a:ext uri="{FF2B5EF4-FFF2-40B4-BE49-F238E27FC236}">
                <a16:creationId xmlns:a16="http://schemas.microsoft.com/office/drawing/2014/main" id="{0EA6DC0C-655D-4383-A02B-95B6EB5DD65D}"/>
              </a:ext>
            </a:extLst>
          </p:cNvPr>
          <p:cNvPicPr>
            <a:picLocks noChangeAspect="1"/>
          </p:cNvPicPr>
          <p:nvPr/>
        </p:nvPicPr>
        <p:blipFill>
          <a:blip r:embed="rId3"/>
          <a:stretch>
            <a:fillRect/>
          </a:stretch>
        </p:blipFill>
        <p:spPr>
          <a:xfrm>
            <a:off x="4009454" y="2604572"/>
            <a:ext cx="4173093" cy="1626279"/>
          </a:xfrm>
          <a:prstGeom prst="rect">
            <a:avLst/>
          </a:prstGeom>
        </p:spPr>
      </p:pic>
    </p:spTree>
    <p:extLst>
      <p:ext uri="{BB962C8B-B14F-4D97-AF65-F5344CB8AC3E}">
        <p14:creationId xmlns:p14="http://schemas.microsoft.com/office/powerpoint/2010/main" val="1928925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p:cNvSpPr>
          <p:nvPr/>
        </p:nvSpPr>
        <p:spPr>
          <a:xfrm>
            <a:off x="3782574" y="292035"/>
            <a:ext cx="8849482" cy="63909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Key Configuration Package</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https://aka.ms/keyvaultnetcore</a:t>
            </a:r>
            <a:r>
              <a:rPr lang="en-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sp>
        <p:nvSpPr>
          <p:cNvPr id="10" name="Title 1">
            <a:extLst>
              <a:ext uri="{FF2B5EF4-FFF2-40B4-BE49-F238E27FC236}">
                <a16:creationId xmlns:a16="http://schemas.microsoft.com/office/drawing/2014/main" id="{B85E067B-9E20-407D-AD6A-18A68D05B87B}"/>
              </a:ext>
            </a:extLst>
          </p:cNvPr>
          <p:cNvSpPr txBox="1">
            <a:spLocks/>
          </p:cNvSpPr>
          <p:nvPr/>
        </p:nvSpPr>
        <p:spPr>
          <a:xfrm>
            <a:off x="1657350" y="6263356"/>
            <a:ext cx="10534650" cy="59464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err="1"/>
              <a:t>ASP.Net</a:t>
            </a:r>
            <a:r>
              <a:rPr lang="en-US" sz="4000" dirty="0"/>
              <a:t> Secrets Manager &amp; </a:t>
            </a:r>
            <a:r>
              <a:rPr lang="en-US" sz="4000" dirty="0" err="1"/>
              <a:t>Keyvault</a:t>
            </a:r>
            <a:r>
              <a:rPr lang="en-US" sz="4000" dirty="0"/>
              <a:t> Configurator</a:t>
            </a:r>
          </a:p>
        </p:txBody>
      </p:sp>
      <p:sp>
        <p:nvSpPr>
          <p:cNvPr id="12" name="Rectangle 11">
            <a:extLst>
              <a:ext uri="{FF2B5EF4-FFF2-40B4-BE49-F238E27FC236}">
                <a16:creationId xmlns:a16="http://schemas.microsoft.com/office/drawing/2014/main" id="{24C0255B-8A55-4192-B8D9-BA25AB660C3C}"/>
              </a:ext>
            </a:extLst>
          </p:cNvPr>
          <p:cNvSpPr/>
          <p:nvPr/>
        </p:nvSpPr>
        <p:spPr>
          <a:xfrm>
            <a:off x="1851659" y="1073468"/>
            <a:ext cx="673226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segoe-ui_normal"/>
                <a:ea typeface="+mn-ea"/>
                <a:cs typeface="+mn-cs"/>
              </a:rPr>
              <a:t>Keyvault</a:t>
            </a:r>
            <a:r>
              <a:rPr kumimoji="0" lang="en-US" sz="2000" b="1" i="0" u="none" strike="noStrike" kern="1200" cap="none" spc="0" normalizeH="0" baseline="0" noProof="0" dirty="0">
                <a:ln>
                  <a:noFill/>
                </a:ln>
                <a:solidFill>
                  <a:srgbClr val="000000"/>
                </a:solidFill>
                <a:effectLst/>
                <a:uLnTx/>
                <a:uFillTx/>
                <a:latin typeface="segoe-ui_normal"/>
                <a:ea typeface="+mn-ea"/>
                <a:cs typeface="+mn-cs"/>
              </a:rPr>
              <a:t> Configuration 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_normal"/>
                <a:ea typeface="+mn-ea"/>
                <a:cs typeface="+mn-cs"/>
              </a:rPr>
              <a:t>To use the provider, add a reference to the </a:t>
            </a:r>
            <a:r>
              <a:rPr kumimoji="0" lang="en-US" sz="1400" b="0" i="0" u="sng" strike="noStrike" kern="1200" cap="none" spc="0" normalizeH="0" baseline="0" noProof="0" dirty="0" err="1">
                <a:ln>
                  <a:noFill/>
                </a:ln>
                <a:solidFill>
                  <a:srgbClr val="0078D7">
                    <a:lumMod val="50000"/>
                  </a:srgbClr>
                </a:solidFill>
                <a:effectLst/>
                <a:uLnTx/>
                <a:uFillTx/>
                <a:latin typeface="segoe-ui_normal"/>
                <a:ea typeface="+mn-ea"/>
                <a:cs typeface="+mn-cs"/>
                <a:hlinkClick r:id="rId4"/>
              </a:rPr>
              <a:t>Microsoft</a:t>
            </a:r>
            <a:r>
              <a:rPr kumimoji="0" lang="en-US" sz="1400" b="0" i="0" u="sng" strike="noStrike" kern="1200" cap="none" spc="0" normalizeH="0" baseline="0" noProof="0" dirty="0" err="1">
                <a:ln>
                  <a:noFill/>
                </a:ln>
                <a:solidFill>
                  <a:srgbClr val="0078D7">
                    <a:lumMod val="50000"/>
                  </a:srgbClr>
                </a:solidFill>
                <a:effectLst/>
                <a:uLnTx/>
                <a:uFillTx/>
                <a:latin typeface="segoe-ui_normal"/>
                <a:ea typeface="+mn-ea"/>
                <a:cs typeface="+mn-cs"/>
                <a:hlinkClick r:id="rId4"/>
              </a:rPr>
              <a:t>.Extensions.Configuration.AzureKeyVault</a:t>
            </a:r>
            <a:r>
              <a:rPr kumimoji="0" lang="en-US" sz="1400" b="0" i="0" u="none" strike="noStrike" kern="1200" cap="none" spc="0" normalizeH="0" baseline="0" noProof="0" dirty="0">
                <a:ln>
                  <a:noFill/>
                </a:ln>
                <a:solidFill>
                  <a:srgbClr val="0078D7">
                    <a:lumMod val="50000"/>
                  </a:srgbClr>
                </a:solidFill>
                <a:effectLst/>
                <a:uLnTx/>
                <a:uFillTx/>
                <a:latin typeface="segoe-ui_normal"/>
                <a:ea typeface="+mn-ea"/>
                <a:cs typeface="+mn-cs"/>
              </a:rPr>
              <a:t> </a:t>
            </a:r>
            <a:r>
              <a:rPr kumimoji="0" lang="en-US" sz="1400" b="0" i="0" u="none" strike="noStrike" kern="1200" cap="none" spc="0" normalizeH="0" baseline="0" noProof="0" dirty="0">
                <a:ln>
                  <a:noFill/>
                </a:ln>
                <a:solidFill>
                  <a:srgbClr val="000000"/>
                </a:solidFill>
                <a:effectLst/>
                <a:uLnTx/>
                <a:uFillTx/>
                <a:latin typeface="segoe-ui_normal"/>
                <a:ea typeface="+mn-ea"/>
                <a:cs typeface="+mn-cs"/>
              </a:rPr>
              <a:t>package.</a:t>
            </a:r>
          </a:p>
        </p:txBody>
      </p:sp>
      <p:sp>
        <p:nvSpPr>
          <p:cNvPr id="13" name="Rectangle 12">
            <a:extLst>
              <a:ext uri="{FF2B5EF4-FFF2-40B4-BE49-F238E27FC236}">
                <a16:creationId xmlns:a16="http://schemas.microsoft.com/office/drawing/2014/main" id="{A25E83AB-9BAC-4EAD-9630-13A1E7933D08}"/>
              </a:ext>
            </a:extLst>
          </p:cNvPr>
          <p:cNvSpPr/>
          <p:nvPr/>
        </p:nvSpPr>
        <p:spPr>
          <a:xfrm>
            <a:off x="1851660" y="2055362"/>
            <a:ext cx="673227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ui_normal"/>
                <a:ea typeface="+mn-ea"/>
                <a:cs typeface="+mn-cs"/>
              </a:rPr>
              <a:t>Secret Manager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_normal"/>
                <a:ea typeface="+mn-ea"/>
                <a:cs typeface="+mn-cs"/>
              </a:rPr>
              <a:t>The Secret Manager tool stores sensitive data for development work outside of your project tree. The Secret Manager tool is a project tool that can be used to store secrets for a </a:t>
            </a:r>
            <a:r>
              <a:rPr kumimoji="0" lang="en-US" sz="1400" b="0" i="0" u="sng" strike="noStrike" kern="1200" cap="none" spc="0" normalizeH="0" baseline="0" noProof="0" dirty="0">
                <a:ln>
                  <a:noFill/>
                </a:ln>
                <a:solidFill>
                  <a:srgbClr val="0050C5"/>
                </a:solidFill>
                <a:effectLst/>
                <a:uLnTx/>
                <a:uFillTx/>
                <a:latin typeface="segoe-ui_normal"/>
                <a:ea typeface="+mn-ea"/>
                <a:cs typeface="+mn-cs"/>
                <a:hlinkClick r:id="rId5"/>
              </a:rPr>
              <a:t>.NET Core</a:t>
            </a:r>
            <a:r>
              <a:rPr kumimoji="0" lang="en-US" sz="1400" b="0" i="0" u="none" strike="noStrike" kern="1200" cap="none" spc="0" normalizeH="0" baseline="0" noProof="0" dirty="0">
                <a:ln>
                  <a:noFill/>
                </a:ln>
                <a:solidFill>
                  <a:srgbClr val="000000"/>
                </a:solidFill>
                <a:effectLst/>
                <a:uLnTx/>
                <a:uFillTx/>
                <a:latin typeface="segoe-ui_normal"/>
                <a:ea typeface="+mn-ea"/>
                <a:cs typeface="+mn-cs"/>
              </a:rPr>
              <a:t> project during development. With the Secret Manager tool, you can associate app secrets with a specific project and share them across multiple projects.</a:t>
            </a:r>
          </a:p>
        </p:txBody>
      </p:sp>
      <p:sp>
        <p:nvSpPr>
          <p:cNvPr id="14" name="Rectangle 13">
            <a:extLst>
              <a:ext uri="{FF2B5EF4-FFF2-40B4-BE49-F238E27FC236}">
                <a16:creationId xmlns:a16="http://schemas.microsoft.com/office/drawing/2014/main" id="{AAA56A21-4CDA-4E84-B497-E9BAD6EA07B8}"/>
              </a:ext>
            </a:extLst>
          </p:cNvPr>
          <p:cNvSpPr/>
          <p:nvPr/>
        </p:nvSpPr>
        <p:spPr>
          <a:xfrm>
            <a:off x="1851659" y="4251426"/>
            <a:ext cx="672853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dirty="0">
                <a:ln>
                  <a:noFill/>
                </a:ln>
                <a:solidFill>
                  <a:srgbClr val="0101FD"/>
                </a:solidFill>
                <a:effectLst/>
                <a:uLnTx/>
                <a:uFillTx/>
                <a:latin typeface="Consolas" panose="020B0609020204030204" pitchFamily="49" charset="0"/>
                <a:ea typeface="+mn-ea"/>
                <a:cs typeface="+mn-cs"/>
              </a:rPr>
              <a:t>&lt;DotNetCliToolReference </a:t>
            </a:r>
            <a:r>
              <a:rPr kumimoji="0" lang="nl-BE" sz="1400" b="0" i="0" u="none" strike="noStrike" kern="1200" cap="none" spc="0" normalizeH="0" baseline="0" noProof="0" dirty="0">
                <a:ln>
                  <a:noFill/>
                </a:ln>
                <a:solidFill>
                  <a:srgbClr val="B30000"/>
                </a:solidFill>
                <a:effectLst/>
                <a:uLnTx/>
                <a:uFillTx/>
                <a:latin typeface="Consolas" panose="020B0609020204030204" pitchFamily="49" charset="0"/>
                <a:ea typeface="+mn-ea"/>
                <a:cs typeface="+mn-cs"/>
              </a:rPr>
              <a:t>Include</a:t>
            </a:r>
            <a:r>
              <a:rPr kumimoji="0" lang="nl-BE" sz="1400" b="0" i="0" u="none" strike="noStrike" kern="1200" cap="none" spc="0" normalizeH="0" baseline="0" noProof="0" dirty="0">
                <a:ln>
                  <a:noFill/>
                </a:ln>
                <a:solidFill>
                  <a:srgbClr val="0101FD"/>
                </a:solidFill>
                <a:effectLst/>
                <a:uLnTx/>
                <a:uFillTx/>
                <a:latin typeface="Consolas" panose="020B0609020204030204" pitchFamily="49" charset="0"/>
                <a:ea typeface="+mn-ea"/>
                <a:cs typeface="+mn-cs"/>
              </a:rPr>
              <a:t>=</a:t>
            </a:r>
            <a:r>
              <a:rPr kumimoji="0" lang="nl-BE"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"Microsoft.Extensions.SecretManager.Tools"</a:t>
            </a:r>
            <a:r>
              <a:rPr kumimoji="0" lang="nl-BE" sz="1400" b="0" i="0" u="none" strike="noStrike" kern="1200" cap="none" spc="0" normalizeH="0" baseline="0" noProof="0" dirty="0">
                <a:ln>
                  <a:noFill/>
                </a:ln>
                <a:solidFill>
                  <a:srgbClr val="0101FD"/>
                </a:solidFill>
                <a:effectLst/>
                <a:uLnTx/>
                <a:uFillTx/>
                <a:latin typeface="Consolas" panose="020B0609020204030204" pitchFamily="49" charset="0"/>
                <a:ea typeface="+mn-ea"/>
                <a:cs typeface="+mn-cs"/>
              </a:rPr>
              <a:t> </a:t>
            </a:r>
            <a:r>
              <a:rPr kumimoji="0" lang="nl-BE" sz="1400" b="0" i="0" u="none" strike="noStrike" kern="1200" cap="none" spc="0" normalizeH="0" baseline="0" noProof="0" dirty="0">
                <a:ln>
                  <a:noFill/>
                </a:ln>
                <a:solidFill>
                  <a:srgbClr val="B30000"/>
                </a:solidFill>
                <a:effectLst/>
                <a:uLnTx/>
                <a:uFillTx/>
                <a:latin typeface="Consolas" panose="020B0609020204030204" pitchFamily="49" charset="0"/>
                <a:ea typeface="+mn-ea"/>
                <a:cs typeface="+mn-cs"/>
              </a:rPr>
              <a:t>Version</a:t>
            </a:r>
            <a:r>
              <a:rPr kumimoji="0" lang="nl-BE" sz="1400" b="0" i="0" u="none" strike="noStrike" kern="1200" cap="none" spc="0" normalizeH="0" baseline="0" noProof="0" dirty="0">
                <a:ln>
                  <a:noFill/>
                </a:ln>
                <a:solidFill>
                  <a:srgbClr val="0101FD"/>
                </a:solidFill>
                <a:effectLst/>
                <a:uLnTx/>
                <a:uFillTx/>
                <a:latin typeface="Consolas" panose="020B0609020204030204" pitchFamily="49" charset="0"/>
                <a:ea typeface="+mn-ea"/>
                <a:cs typeface="+mn-cs"/>
              </a:rPr>
              <a:t>=</a:t>
            </a:r>
            <a:r>
              <a:rPr kumimoji="0" lang="nl-BE"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"2.0.0"</a:t>
            </a:r>
            <a:r>
              <a:rPr kumimoji="0" lang="nl-BE" sz="1400" b="0" i="0" u="none" strike="noStrike" kern="1200" cap="none" spc="0" normalizeH="0" baseline="0" noProof="0" dirty="0">
                <a:ln>
                  <a:noFill/>
                </a:ln>
                <a:solidFill>
                  <a:srgbClr val="0101FD"/>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dirty="0">
                <a:ln>
                  <a:noFill/>
                </a:ln>
                <a:solidFill>
                  <a:srgbClr val="0101FD"/>
                </a:solidFill>
                <a:effectLst/>
                <a:uLnTx/>
                <a:uFillTx/>
                <a:latin typeface="Consolas" panose="020B0609020204030204" pitchFamily="49" charset="0"/>
                <a:ea typeface="+mn-ea"/>
                <a:cs typeface="+mn-cs"/>
              </a:rPr>
              <a:t>/&gt;</a:t>
            </a:r>
            <a:r>
              <a:rPr kumimoji="0" lang="nl-B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nl-BE" sz="14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90A413AE-63D8-42FA-924D-17775D07F1C8}"/>
              </a:ext>
            </a:extLst>
          </p:cNvPr>
          <p:cNvSpPr txBox="1"/>
          <p:nvPr/>
        </p:nvSpPr>
        <p:spPr>
          <a:xfrm>
            <a:off x="1855397" y="3669734"/>
            <a:ext cx="6728531" cy="489365"/>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Add to .</a:t>
            </a:r>
            <a:r>
              <a:rPr kumimoji="0" lang="en-US" sz="1400" b="0" i="0" u="none" strike="noStrike" kern="1200" cap="none" spc="0" normalizeH="0" baseline="0" noProof="0" dirty="0" err="1">
                <a:ln>
                  <a:noFill/>
                </a:ln>
                <a:solidFill>
                  <a:srgbClr val="505050"/>
                </a:solidFill>
                <a:effectLst/>
                <a:uLnTx/>
                <a:uFillTx/>
                <a:latin typeface="Segoe UI Semilight"/>
                <a:ea typeface="+mn-ea"/>
                <a:cs typeface="+mn-cs"/>
              </a:rPr>
              <a:t>csproj</a:t>
            </a: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 following and save to restore the associated NuGet package</a:t>
            </a:r>
            <a:endParaRPr kumimoji="0" lang="nl-BE" sz="1400" b="0" i="0" u="none" strike="noStrike" kern="1200" cap="none" spc="0" normalizeH="0" baseline="0" noProof="0" dirty="0" err="1">
              <a:ln>
                <a:noFill/>
              </a:ln>
              <a:solidFill>
                <a:srgbClr val="505050"/>
              </a:solidFill>
              <a:effectLst/>
              <a:uLnTx/>
              <a:uFillTx/>
              <a:latin typeface="Segoe UI Semilight"/>
              <a:ea typeface="+mn-ea"/>
              <a:cs typeface="+mn-cs"/>
            </a:endParaRPr>
          </a:p>
        </p:txBody>
      </p:sp>
      <p:pic>
        <p:nvPicPr>
          <p:cNvPr id="4098" name="Picture 2" descr="Scan me!">
            <a:extLst>
              <a:ext uri="{FF2B5EF4-FFF2-40B4-BE49-F238E27FC236}">
                <a16:creationId xmlns:a16="http://schemas.microsoft.com/office/drawing/2014/main" id="{63218D98-7336-4D62-9CC6-7CEF89D1AD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1770" y="1545082"/>
            <a:ext cx="2092390" cy="209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805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4"/>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r</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e</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n</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400" dirty="0">
                <a:solidFill>
                  <a:srgbClr val="FFFFFF">
                    <a:lumMod val="50000"/>
                  </a:srgbClr>
                </a:solidFill>
                <a:hlinkClick r:id="rId3"/>
              </a:rPr>
              <a:t>https://aka.ms/SecCode</a:t>
            </a:r>
            <a:r>
              <a:rPr lang="en-BE" sz="2400" dirty="0">
                <a:solidFill>
                  <a:srgbClr val="FFFFFF">
                    <a:lumMod val="50000"/>
                  </a:srgbClr>
                </a:solidFill>
              </a:rPr>
              <a:t> </a:t>
            </a:r>
            <a:endParaRPr kumimoji="0" lang="nl-BE" sz="24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16" name="Picture 15">
            <a:extLst>
              <a:ext uri="{FF2B5EF4-FFF2-40B4-BE49-F238E27FC236}">
                <a16:creationId xmlns:a16="http://schemas.microsoft.com/office/drawing/2014/main" id="{39CBFE15-C56E-478D-B577-178A38D2988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70443" y="5730834"/>
            <a:ext cx="4372877" cy="823226"/>
          </a:xfrm>
          <a:prstGeom prst="rect">
            <a:avLst/>
          </a:prstGeom>
        </p:spPr>
      </p:pic>
      <p:pic>
        <p:nvPicPr>
          <p:cNvPr id="18" name="Picture 17" descr="github scredscan flow">
            <a:extLst>
              <a:ext uri="{FF2B5EF4-FFF2-40B4-BE49-F238E27FC236}">
                <a16:creationId xmlns:a16="http://schemas.microsoft.com/office/drawing/2014/main" id="{FA323808-F42A-4F1D-9216-6F5007FA6592}"/>
              </a:ext>
            </a:extLst>
          </p:cNvPr>
          <p:cNvPicPr>
            <a:picLocks noChangeAspect="1"/>
          </p:cNvPicPr>
          <p:nvPr/>
        </p:nvPicPr>
        <p:blipFill rotWithShape="1">
          <a:blip r:embed="rId5">
            <a:clrChange>
              <a:clrFrom>
                <a:srgbClr val="FFFFFF"/>
              </a:clrFrom>
              <a:clrTo>
                <a:srgbClr val="FFFFFF">
                  <a:alpha val="0"/>
                </a:srgbClr>
              </a:clrTo>
            </a:clrChange>
          </a:blip>
          <a:srcRect l="4858" t="2440" r="17650" b="4615"/>
          <a:stretch/>
        </p:blipFill>
        <p:spPr>
          <a:xfrm>
            <a:off x="5808388" y="2897625"/>
            <a:ext cx="2670723" cy="2073888"/>
          </a:xfrm>
          <a:prstGeom prst="rect">
            <a:avLst/>
          </a:prstGeom>
        </p:spPr>
      </p:pic>
      <p:pic>
        <p:nvPicPr>
          <p:cNvPr id="17" name="Picture 16" descr="vs2017 credscan">
            <a:extLst>
              <a:ext uri="{FF2B5EF4-FFF2-40B4-BE49-F238E27FC236}">
                <a16:creationId xmlns:a16="http://schemas.microsoft.com/office/drawing/2014/main" id="{935B0D3A-6804-442B-A755-2FEB03782357}"/>
              </a:ext>
            </a:extLst>
          </p:cNvPr>
          <p:cNvPicPr>
            <a:picLocks noChangeAspect="1"/>
          </p:cNvPicPr>
          <p:nvPr/>
        </p:nvPicPr>
        <p:blipFill>
          <a:blip r:embed="rId6"/>
          <a:stretch>
            <a:fillRect/>
          </a:stretch>
        </p:blipFill>
        <p:spPr>
          <a:xfrm>
            <a:off x="1870443" y="1072810"/>
            <a:ext cx="5298409" cy="2087104"/>
          </a:xfrm>
          <a:prstGeom prst="rect">
            <a:avLst/>
          </a:prstGeom>
        </p:spPr>
      </p:pic>
      <p:pic>
        <p:nvPicPr>
          <p:cNvPr id="5122" name="Picture 2" descr="Scan me!">
            <a:extLst>
              <a:ext uri="{FF2B5EF4-FFF2-40B4-BE49-F238E27FC236}">
                <a16:creationId xmlns:a16="http://schemas.microsoft.com/office/drawing/2014/main" id="{8C29C6FE-E7D4-4CCB-882C-B962EA2ED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1770" y="1545082"/>
            <a:ext cx="2092390" cy="20923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28E660-B2C7-4F73-964C-338B90AEFF05}"/>
              </a:ext>
            </a:extLst>
          </p:cNvPr>
          <p:cNvSpPr txBox="1"/>
          <p:nvPr/>
        </p:nvSpPr>
        <p:spPr>
          <a:xfrm>
            <a:off x="1801066" y="3446272"/>
            <a:ext cx="4076700"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Github</a:t>
            </a:r>
            <a:r>
              <a:rPr lang="en-US" sz="2400" dirty="0">
                <a:gradFill>
                  <a:gsLst>
                    <a:gs pos="2917">
                      <a:schemeClr val="tx1"/>
                    </a:gs>
                    <a:gs pos="30000">
                      <a:schemeClr val="tx1"/>
                    </a:gs>
                  </a:gsLst>
                  <a:lin ang="5400000" scaled="0"/>
                </a:gradFill>
              </a:rPr>
              <a:t> Advanced Security : </a:t>
            </a:r>
          </a:p>
          <a:p>
            <a:pPr>
              <a:lnSpc>
                <a:spcPct val="90000"/>
              </a:lnSpc>
              <a:spcAft>
                <a:spcPts val="600"/>
              </a:spcAft>
            </a:pPr>
            <a:r>
              <a:rPr lang="en-US" sz="2400" dirty="0">
                <a:gradFill>
                  <a:gsLst>
                    <a:gs pos="2917">
                      <a:schemeClr val="tx1"/>
                    </a:gs>
                    <a:gs pos="30000">
                      <a:schemeClr val="tx1"/>
                    </a:gs>
                  </a:gsLst>
                  <a:lin ang="5400000" scaled="0"/>
                </a:gradFill>
              </a:rPr>
              <a:t>Secret Scanning</a:t>
            </a:r>
          </a:p>
        </p:txBody>
      </p:sp>
    </p:spTree>
    <p:extLst>
      <p:ext uri="{BB962C8B-B14F-4D97-AF65-F5344CB8AC3E}">
        <p14:creationId xmlns:p14="http://schemas.microsoft.com/office/powerpoint/2010/main" val="34619421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e</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a:t>
            </a:r>
            <a:r>
              <a:rPr kumimoji="0" lang="en-BE" sz="4705" b="0" i="0" u="none" strike="noStrike" kern="1200" cap="none" spc="-10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Intellisense</a:t>
            </a:r>
            <a:endPar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400" dirty="0">
                <a:solidFill>
                  <a:srgbClr val="FFFFFF">
                    <a:lumMod val="50000"/>
                  </a:srgbClr>
                </a:solidFill>
                <a:hlinkClick r:id="rId3"/>
              </a:rPr>
              <a:t>https://aka.ms/Sec</a:t>
            </a:r>
            <a:r>
              <a:rPr lang="en-BE" sz="2400" dirty="0">
                <a:solidFill>
                  <a:srgbClr val="FFFFFF">
                    <a:lumMod val="50000"/>
                  </a:srgbClr>
                </a:solidFill>
                <a:hlinkClick r:id="rId3"/>
              </a:rPr>
              <a:t>I</a:t>
            </a:r>
            <a:r>
              <a:rPr lang="en-US" sz="2400" dirty="0">
                <a:solidFill>
                  <a:srgbClr val="FFFFFF">
                    <a:lumMod val="50000"/>
                  </a:srgbClr>
                </a:solidFill>
                <a:hlinkClick r:id="rId3"/>
              </a:rPr>
              <a:t>n</a:t>
            </a:r>
            <a:r>
              <a:rPr lang="en-BE" sz="2400" dirty="0">
                <a:solidFill>
                  <a:srgbClr val="FFFFFF">
                    <a:lumMod val="50000"/>
                  </a:srgbClr>
                </a:solidFill>
                <a:hlinkClick r:id="rId3"/>
              </a:rPr>
              <a:t>t</a:t>
            </a:r>
            <a:r>
              <a:rPr lang="en-US" sz="2400" dirty="0">
                <a:solidFill>
                  <a:srgbClr val="FFFFFF">
                    <a:lumMod val="50000"/>
                  </a:srgbClr>
                </a:solidFill>
                <a:hlinkClick r:id="rId3"/>
              </a:rPr>
              <a:t>e</a:t>
            </a:r>
            <a:r>
              <a:rPr lang="en-BE" sz="2400" dirty="0">
                <a:solidFill>
                  <a:srgbClr val="FFFFFF">
                    <a:lumMod val="50000"/>
                  </a:srgbClr>
                </a:solidFill>
                <a:hlinkClick r:id="rId3"/>
              </a:rPr>
              <a:t>l</a:t>
            </a:r>
            <a:r>
              <a:rPr lang="en-BE" sz="2400" dirty="0">
                <a:solidFill>
                  <a:srgbClr val="FFFFFF">
                    <a:lumMod val="50000"/>
                  </a:srgbClr>
                </a:solidFill>
              </a:rPr>
              <a:t>  </a:t>
            </a:r>
            <a:endParaRPr kumimoji="0" lang="nl-BE" sz="24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6146" name="Picture 2" descr="Scan me!">
            <a:extLst>
              <a:ext uri="{FF2B5EF4-FFF2-40B4-BE49-F238E27FC236}">
                <a16:creationId xmlns:a16="http://schemas.microsoft.com/office/drawing/2014/main" id="{BC83C013-86E4-4BF3-A920-82CCC60F2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1770" y="1545082"/>
            <a:ext cx="2092390" cy="20923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screenshot VS 2019 with secintellisense">
            <a:extLst>
              <a:ext uri="{FF2B5EF4-FFF2-40B4-BE49-F238E27FC236}">
                <a16:creationId xmlns:a16="http://schemas.microsoft.com/office/drawing/2014/main" id="{834470D3-C429-4D36-8363-3D1DAFD824F4}"/>
              </a:ext>
            </a:extLst>
          </p:cNvPr>
          <p:cNvPicPr>
            <a:picLocks noChangeAspect="1"/>
          </p:cNvPicPr>
          <p:nvPr/>
        </p:nvPicPr>
        <p:blipFill>
          <a:blip r:embed="rId5"/>
          <a:stretch>
            <a:fillRect/>
          </a:stretch>
        </p:blipFill>
        <p:spPr>
          <a:xfrm>
            <a:off x="1857016" y="1077345"/>
            <a:ext cx="6446880" cy="4217904"/>
          </a:xfrm>
          <a:prstGeom prst="rect">
            <a:avLst/>
          </a:prstGeom>
        </p:spPr>
      </p:pic>
      <p:pic>
        <p:nvPicPr>
          <p:cNvPr id="12" name="Picture 11">
            <a:extLst>
              <a:ext uri="{FF2B5EF4-FFF2-40B4-BE49-F238E27FC236}">
                <a16:creationId xmlns:a16="http://schemas.microsoft.com/office/drawing/2014/main" id="{4CF43E78-44C6-4267-AB46-FF6F9ED81858}"/>
              </a:ext>
              <a:ext uri="{C183D7F6-B498-43B3-948B-1728B52AA6E4}">
                <adec:decorative xmlns:adec="http://schemas.microsoft.com/office/drawing/2017/decorative" val="1"/>
              </a:ext>
            </a:extLst>
          </p:cNvPr>
          <p:cNvPicPr>
            <a:picLocks noChangeAspect="1"/>
          </p:cNvPicPr>
          <p:nvPr/>
        </p:nvPicPr>
        <p:blipFill rotWithShape="1">
          <a:blip r:embed="rId6"/>
          <a:srcRect t="13177" r="13489" b="10725"/>
          <a:stretch/>
        </p:blipFill>
        <p:spPr>
          <a:xfrm>
            <a:off x="1849965" y="5646541"/>
            <a:ext cx="4372877" cy="904352"/>
          </a:xfrm>
          <a:prstGeom prst="rect">
            <a:avLst/>
          </a:prstGeom>
        </p:spPr>
      </p:pic>
    </p:spTree>
    <p:extLst>
      <p:ext uri="{BB962C8B-B14F-4D97-AF65-F5344CB8AC3E}">
        <p14:creationId xmlns:p14="http://schemas.microsoft.com/office/powerpoint/2010/main" val="1429024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Additional Code </a:t>
            </a:r>
            <a:r>
              <a:rPr kumimoji="0" lang="en-US" sz="4705" b="0" i="0" u="none" strike="noStrike" kern="1200" cap="none" spc="-10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Intellisense</a:t>
            </a:r>
            <a:endPar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endParaRPr kumimoji="0" lang="nl-BE" sz="24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sp>
        <p:nvSpPr>
          <p:cNvPr id="9" name="Rectangle 8">
            <a:extLst>
              <a:ext uri="{FF2B5EF4-FFF2-40B4-BE49-F238E27FC236}">
                <a16:creationId xmlns:a16="http://schemas.microsoft.com/office/drawing/2014/main" id="{ABD6FB48-3A01-4FD8-B6B4-A85E4AC6F740}"/>
              </a:ext>
            </a:extLst>
          </p:cNvPr>
          <p:cNvSpPr/>
          <p:nvPr/>
        </p:nvSpPr>
        <p:spPr bwMode="auto">
          <a:xfrm>
            <a:off x="1855654" y="1068267"/>
            <a:ext cx="6720949" cy="4235253"/>
          </a:xfrm>
          <a:prstGeom prst="rect">
            <a:avLst/>
          </a:prstGeom>
          <a:solidFill>
            <a:srgbClr val="EFF1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BE"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69E1218-67DE-451E-8284-A10BA163BD87}"/>
              </a:ext>
            </a:extLst>
          </p:cNvPr>
          <p:cNvPicPr>
            <a:picLocks noChangeAspect="1"/>
          </p:cNvPicPr>
          <p:nvPr/>
        </p:nvPicPr>
        <p:blipFill>
          <a:blip r:embed="rId3"/>
          <a:stretch>
            <a:fillRect/>
          </a:stretch>
        </p:blipFill>
        <p:spPr>
          <a:xfrm>
            <a:off x="1855654" y="1068267"/>
            <a:ext cx="5168814" cy="1575946"/>
          </a:xfrm>
          <a:prstGeom prst="rect">
            <a:avLst/>
          </a:prstGeom>
        </p:spPr>
      </p:pic>
      <p:pic>
        <p:nvPicPr>
          <p:cNvPr id="6" name="Picture 5">
            <a:extLst>
              <a:ext uri="{FF2B5EF4-FFF2-40B4-BE49-F238E27FC236}">
                <a16:creationId xmlns:a16="http://schemas.microsoft.com/office/drawing/2014/main" id="{B5D8A69B-FB34-4C96-B7CE-3919969BFF13}"/>
              </a:ext>
            </a:extLst>
          </p:cNvPr>
          <p:cNvPicPr>
            <a:picLocks noChangeAspect="1"/>
          </p:cNvPicPr>
          <p:nvPr/>
        </p:nvPicPr>
        <p:blipFill>
          <a:blip r:embed="rId4"/>
          <a:stretch>
            <a:fillRect/>
          </a:stretch>
        </p:blipFill>
        <p:spPr>
          <a:xfrm>
            <a:off x="1855654" y="3352281"/>
            <a:ext cx="5745589" cy="1912763"/>
          </a:xfrm>
          <a:prstGeom prst="rect">
            <a:avLst/>
          </a:prstGeom>
        </p:spPr>
      </p:pic>
      <p:pic>
        <p:nvPicPr>
          <p:cNvPr id="13" name="Picture 12">
            <a:extLst>
              <a:ext uri="{FF2B5EF4-FFF2-40B4-BE49-F238E27FC236}">
                <a16:creationId xmlns:a16="http://schemas.microsoft.com/office/drawing/2014/main" id="{0281225D-F201-4F03-8C8C-2BA06FDD43E7}"/>
              </a:ext>
            </a:extLst>
          </p:cNvPr>
          <p:cNvPicPr>
            <a:picLocks noChangeAspect="1"/>
          </p:cNvPicPr>
          <p:nvPr/>
        </p:nvPicPr>
        <p:blipFill>
          <a:blip r:embed="rId5"/>
          <a:stretch>
            <a:fillRect/>
          </a:stretch>
        </p:blipFill>
        <p:spPr>
          <a:xfrm>
            <a:off x="7474633" y="3352380"/>
            <a:ext cx="1101969" cy="1106618"/>
          </a:xfrm>
          <a:prstGeom prst="rect">
            <a:avLst/>
          </a:prstGeom>
        </p:spPr>
      </p:pic>
      <p:pic>
        <p:nvPicPr>
          <p:cNvPr id="15" name="Picture 14">
            <a:extLst>
              <a:ext uri="{FF2B5EF4-FFF2-40B4-BE49-F238E27FC236}">
                <a16:creationId xmlns:a16="http://schemas.microsoft.com/office/drawing/2014/main" id="{E0DD01D3-0848-4E65-B703-0ED70D15C7AE}"/>
              </a:ext>
            </a:extLst>
          </p:cNvPr>
          <p:cNvPicPr>
            <a:picLocks noChangeAspect="1"/>
          </p:cNvPicPr>
          <p:nvPr/>
        </p:nvPicPr>
        <p:blipFill>
          <a:blip r:embed="rId6"/>
          <a:stretch>
            <a:fillRect/>
          </a:stretch>
        </p:blipFill>
        <p:spPr>
          <a:xfrm>
            <a:off x="7474633" y="1068068"/>
            <a:ext cx="1101969" cy="1092824"/>
          </a:xfrm>
          <a:prstGeom prst="rect">
            <a:avLst/>
          </a:prstGeom>
        </p:spPr>
      </p:pic>
    </p:spTree>
    <p:extLst>
      <p:ext uri="{BB962C8B-B14F-4D97-AF65-F5344CB8AC3E}">
        <p14:creationId xmlns:p14="http://schemas.microsoft.com/office/powerpoint/2010/main" val="3365997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98602610-24BA-4EAE-A0DE-730E05255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6233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text on a white surface&#10;&#10;Description automatically generated">
            <a:extLst>
              <a:ext uri="{FF2B5EF4-FFF2-40B4-BE49-F238E27FC236}">
                <a16:creationId xmlns:a16="http://schemas.microsoft.com/office/drawing/2014/main" id="{B01B08BC-B433-4BB5-A655-F67A9B629D8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Title 9">
            <a:extLst>
              <a:ext uri="{FF2B5EF4-FFF2-40B4-BE49-F238E27FC236}">
                <a16:creationId xmlns:a16="http://schemas.microsoft.com/office/drawing/2014/main" id="{8BC30982-72D4-4B81-9A96-834CB31E0128}"/>
              </a:ext>
            </a:extLst>
          </p:cNvPr>
          <p:cNvSpPr txBox="1">
            <a:spLocks noGrp="1"/>
          </p:cNvSpPr>
          <p:nvPr>
            <p:ph type="title"/>
          </p:nvPr>
        </p:nvSpPr>
        <p:spPr>
          <a:xfrm>
            <a:off x="4387349" y="1200152"/>
            <a:ext cx="6897171" cy="4457696"/>
          </a:xfrm>
          <a:prstGeom prst="rect">
            <a:avLst/>
          </a:prstGeom>
        </p:spPr>
        <p:txBody>
          <a:bodyPr vert="horz" lIns="91440" tIns="45720" rIns="91440" bIns="45720" rtlCol="0" anchor="ctr">
            <a:normAutofit/>
          </a:bodyPr>
          <a:lstStyle/>
          <a:p>
            <a:r>
              <a:rPr lang="en-US">
                <a:solidFill>
                  <a:srgbClr val="FFFFFF"/>
                </a:solidFill>
              </a:rPr>
              <a:t>“… in their possession are the four elements of life.</a:t>
            </a:r>
          </a:p>
          <a:p>
            <a:r>
              <a:rPr lang="en-US">
                <a:solidFill>
                  <a:srgbClr val="FFFFFF"/>
                </a:solidFill>
              </a:rPr>
              <a:t>These elements when they are gathered around a fifth:</a:t>
            </a:r>
          </a:p>
          <a:p>
            <a:r>
              <a:rPr lang="en-US">
                <a:solidFill>
                  <a:srgbClr val="FFFFFF"/>
                </a:solidFill>
              </a:rPr>
              <a:t>The Supreme Being, ultimate warrior, created to </a:t>
            </a:r>
            <a:r>
              <a:rPr lang="en-US" b="1">
                <a:solidFill>
                  <a:srgbClr val="FFFFFF"/>
                </a:solidFill>
              </a:rPr>
              <a:t>PROTECT LIFE</a:t>
            </a:r>
            <a:r>
              <a:rPr lang="en-US">
                <a:solidFill>
                  <a:srgbClr val="FFFFFF"/>
                </a:solidFill>
              </a:rPr>
              <a:t>......”</a:t>
            </a:r>
          </a:p>
        </p:txBody>
      </p:sp>
      <p:cxnSp>
        <p:nvCxnSpPr>
          <p:cNvPr id="21" name="Straight Connector 2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97016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secops diagram">
            <a:extLst>
              <a:ext uri="{FF2B5EF4-FFF2-40B4-BE49-F238E27FC236}">
                <a16:creationId xmlns:a16="http://schemas.microsoft.com/office/drawing/2014/main" id="{A96AFF33-D39A-4E45-8D32-75A4C08EEB6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676207" y="2741531"/>
            <a:ext cx="8011786" cy="1844595"/>
          </a:xfrm>
          <a:prstGeom prst="rect">
            <a:avLst/>
          </a:prstGeom>
        </p:spPr>
      </p:pic>
      <p:sp>
        <p:nvSpPr>
          <p:cNvPr id="6" name="Title 5">
            <a:extLst>
              <a:ext uri="{FF2B5EF4-FFF2-40B4-BE49-F238E27FC236}">
                <a16:creationId xmlns:a16="http://schemas.microsoft.com/office/drawing/2014/main" id="{F702E225-7B3F-4353-B5AE-E8B03824BAB8}"/>
              </a:ext>
            </a:extLst>
          </p:cNvPr>
          <p:cNvSpPr txBox="1">
            <a:spLocks noGrp="1"/>
          </p:cNvSpPr>
          <p:nvPr>
            <p:ph type="title" idx="4294967295"/>
          </p:nvPr>
        </p:nvSpPr>
        <p:spPr>
          <a:xfrm>
            <a:off x="3342519"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e</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O</a:t>
            </a:r>
            <a:r>
              <a:rPr kumimoji="0" lang="en-BE" sz="4705" b="0" i="0" u="none" strike="noStrike" kern="1200" cap="none" spc="-10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ps</a:t>
            </a:r>
            <a:endPar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1549433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email&#10;&#10;Description automatically generated">
            <a:extLst>
              <a:ext uri="{FF2B5EF4-FFF2-40B4-BE49-F238E27FC236}">
                <a16:creationId xmlns:a16="http://schemas.microsoft.com/office/drawing/2014/main" id="{7E5C9342-63CE-4FFB-B0F8-E2F9D5018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1891287" y="6093543"/>
            <a:ext cx="8409426"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z</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K – </a:t>
            </a:r>
            <a:r>
              <a:rPr kumimoji="0" lang="en-US" sz="4000" b="0" i="0" u="none" strike="noStrike" kern="1200" cap="none" spc="-10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ADOScanner</a:t>
            </a:r>
            <a:endPar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18132" y="6093543"/>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https://aka.ms/adoscanner</a:t>
            </a:r>
            <a:r>
              <a:rPr lang="nl-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1026" name="Picture 2" descr="Scan me!">
            <a:extLst>
              <a:ext uri="{FF2B5EF4-FFF2-40B4-BE49-F238E27FC236}">
                <a16:creationId xmlns:a16="http://schemas.microsoft.com/office/drawing/2014/main" id="{1ACD0980-5C62-48CF-B987-6E43A825E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4518" y="3875790"/>
            <a:ext cx="2092390" cy="209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73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secure build">
            <a:extLst>
              <a:ext uri="{FF2B5EF4-FFF2-40B4-BE49-F238E27FC236}">
                <a16:creationId xmlns:a16="http://schemas.microsoft.com/office/drawing/2014/main" id="{7854864F-8621-4F62-8BE0-3C238380A7AE}"/>
              </a:ext>
            </a:extLst>
          </p:cNvPr>
          <p:cNvPicPr>
            <a:picLocks noChangeAspect="1"/>
          </p:cNvPicPr>
          <p:nvPr/>
        </p:nvPicPr>
        <p:blipFill>
          <a:blip r:embed="rId3"/>
          <a:stretch>
            <a:fillRect/>
          </a:stretch>
        </p:blipFill>
        <p:spPr>
          <a:xfrm>
            <a:off x="4024795" y="2539150"/>
            <a:ext cx="4142408" cy="1779701"/>
          </a:xfrm>
          <a:prstGeom prst="rect">
            <a:avLst/>
          </a:prstGeom>
        </p:spPr>
      </p:pic>
    </p:spTree>
    <p:extLst>
      <p:ext uri="{BB962C8B-B14F-4D97-AF65-F5344CB8AC3E}">
        <p14:creationId xmlns:p14="http://schemas.microsoft.com/office/powerpoint/2010/main" val="260464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reenshot&#10;&#10;Description automatically generated">
            <a:extLst>
              <a:ext uri="{FF2B5EF4-FFF2-40B4-BE49-F238E27FC236}">
                <a16:creationId xmlns:a16="http://schemas.microsoft.com/office/drawing/2014/main" id="{DA13A37F-2FD5-482D-B0D2-EAFC90493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7A1B5774-5AA9-4AE3-B7DC-9BB7ACD60D0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95086" y="1022075"/>
            <a:ext cx="6610070" cy="5812243"/>
          </a:xfrm>
          <a:prstGeom prst="rect">
            <a:avLst/>
          </a:prstGeom>
        </p:spPr>
      </p:pic>
    </p:spTree>
    <p:extLst>
      <p:ext uri="{BB962C8B-B14F-4D97-AF65-F5344CB8AC3E}">
        <p14:creationId xmlns:p14="http://schemas.microsoft.com/office/powerpoint/2010/main" val="4120813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409426"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z</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K – Azure Secure </a:t>
            </a:r>
            <a:r>
              <a:rPr kumimoji="0" lang="en-BE" sz="4000" b="0" i="0" u="none" strike="noStrike" kern="1200" cap="none" spc="-10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Devops</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 Kit</a:t>
            </a:r>
            <a:endPar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https://aka.ms/azskdevops</a:t>
            </a:r>
            <a:r>
              <a:rPr lang="en-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9" name="Picture 8" descr="AzSK diagram">
            <a:extLst>
              <a:ext uri="{FF2B5EF4-FFF2-40B4-BE49-F238E27FC236}">
                <a16:creationId xmlns:a16="http://schemas.microsoft.com/office/drawing/2014/main" id="{D929ACD9-4969-44D2-85C9-E535ACF48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44" y="1055247"/>
            <a:ext cx="6665293" cy="3749228"/>
          </a:xfrm>
          <a:prstGeom prst="rect">
            <a:avLst/>
          </a:prstGeom>
        </p:spPr>
      </p:pic>
      <p:pic>
        <p:nvPicPr>
          <p:cNvPr id="8196" name="Picture 4" descr="Scan me!">
            <a:extLst>
              <a:ext uri="{FF2B5EF4-FFF2-40B4-BE49-F238E27FC236}">
                <a16:creationId xmlns:a16="http://schemas.microsoft.com/office/drawing/2014/main" id="{8FB13C36-3BFB-4AE2-BD9F-FCACE1D74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3214" y="1545082"/>
            <a:ext cx="2092390" cy="20923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BBEF0C4-5231-4915-88DF-BF48A9AAF481}"/>
              </a:ext>
              <a:ext uri="{C183D7F6-B498-43B3-948B-1728B52AA6E4}">
                <adec:decorative xmlns:adec="http://schemas.microsoft.com/office/drawing/2017/decorative" val="1"/>
              </a:ext>
            </a:extLst>
          </p:cNvPr>
          <p:cNvPicPr>
            <a:picLocks noChangeAspect="1"/>
          </p:cNvPicPr>
          <p:nvPr/>
        </p:nvPicPr>
        <p:blipFill rotWithShape="1">
          <a:blip r:embed="rId6"/>
          <a:srcRect r="2045"/>
          <a:stretch/>
        </p:blipFill>
        <p:spPr>
          <a:xfrm>
            <a:off x="1858945" y="5540656"/>
            <a:ext cx="4461468" cy="1000189"/>
          </a:xfrm>
          <a:prstGeom prst="rect">
            <a:avLst/>
          </a:prstGeom>
        </p:spPr>
      </p:pic>
    </p:spTree>
    <p:extLst>
      <p:ext uri="{BB962C8B-B14F-4D97-AF65-F5344CB8AC3E}">
        <p14:creationId xmlns:p14="http://schemas.microsoft.com/office/powerpoint/2010/main" val="1834254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p:cNvSpPr>
          <p:nvPr/>
        </p:nvSpPr>
        <p:spPr>
          <a:xfrm>
            <a:off x="3782574" y="292035"/>
            <a:ext cx="8409426" cy="63909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Azure Tenant Security Solution (</a:t>
            </a:r>
            <a:r>
              <a:rPr lang="en-US" sz="3600" dirty="0" err="1"/>
              <a:t>AzTS</a:t>
            </a:r>
            <a:r>
              <a:rPr lang="en-US" sz="3600" dirty="0"/>
              <a:t>) </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https://aka.ms/azskts</a:t>
            </a:r>
            <a:r>
              <a:rPr lang="nl-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6" name="Picture 5" descr="Graphical user interface, application, Word&#10;&#10;Description automatically generated">
            <a:extLst>
              <a:ext uri="{FF2B5EF4-FFF2-40B4-BE49-F238E27FC236}">
                <a16:creationId xmlns:a16="http://schemas.microsoft.com/office/drawing/2014/main" id="{E9881FEB-9A22-4F3D-B124-B69E1C19B88C}"/>
              </a:ext>
            </a:extLst>
          </p:cNvPr>
          <p:cNvPicPr>
            <a:picLocks noChangeAspect="1"/>
          </p:cNvPicPr>
          <p:nvPr/>
        </p:nvPicPr>
        <p:blipFill>
          <a:blip r:embed="rId4"/>
          <a:stretch>
            <a:fillRect/>
          </a:stretch>
        </p:blipFill>
        <p:spPr>
          <a:xfrm>
            <a:off x="1858945" y="1074320"/>
            <a:ext cx="6707873" cy="4276014"/>
          </a:xfrm>
          <a:prstGeom prst="rect">
            <a:avLst/>
          </a:prstGeom>
        </p:spPr>
      </p:pic>
      <p:pic>
        <p:nvPicPr>
          <p:cNvPr id="12" name="Picture 11" descr="Qr code&#10;&#10;Description automatically generated">
            <a:extLst>
              <a:ext uri="{FF2B5EF4-FFF2-40B4-BE49-F238E27FC236}">
                <a16:creationId xmlns:a16="http://schemas.microsoft.com/office/drawing/2014/main" id="{557D0EF4-499A-4DE2-887E-47A880DE7E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268" y="1497136"/>
            <a:ext cx="2188283" cy="2188283"/>
          </a:xfrm>
          <a:prstGeom prst="rect">
            <a:avLst/>
          </a:prstGeom>
        </p:spPr>
      </p:pic>
    </p:spTree>
    <p:extLst>
      <p:ext uri="{BB962C8B-B14F-4D97-AF65-F5344CB8AC3E}">
        <p14:creationId xmlns:p14="http://schemas.microsoft.com/office/powerpoint/2010/main" val="581498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409426"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ARM TTK</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https://aka.ms/arm-ttk</a:t>
            </a:r>
            <a:r>
              <a:rPr lang="nl-BE" sz="2000" dirty="0">
                <a:solidFill>
                  <a:srgbClr val="FFFFFF">
                    <a:lumMod val="50000"/>
                  </a:srgbClr>
                </a:solidFill>
              </a:rPr>
              <a:t> </a:t>
            </a:r>
            <a:r>
              <a:rPr lang="en-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3074" name="Picture 2" descr="Scan me!">
            <a:extLst>
              <a:ext uri="{FF2B5EF4-FFF2-40B4-BE49-F238E27FC236}">
                <a16:creationId xmlns:a16="http://schemas.microsoft.com/office/drawing/2014/main" id="{7BC7E712-068A-4EFA-BB6F-B288AD6DB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3213" y="1545081"/>
            <a:ext cx="2092390" cy="2092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creenshot github repo arm-ttk">
            <a:extLst>
              <a:ext uri="{FF2B5EF4-FFF2-40B4-BE49-F238E27FC236}">
                <a16:creationId xmlns:a16="http://schemas.microsoft.com/office/drawing/2014/main" id="{FAC5E562-95E5-417E-9119-9BE64F5D43CE}"/>
              </a:ext>
            </a:extLst>
          </p:cNvPr>
          <p:cNvPicPr>
            <a:picLocks noChangeAspect="1"/>
          </p:cNvPicPr>
          <p:nvPr/>
        </p:nvPicPr>
        <p:blipFill rotWithShape="1">
          <a:blip r:embed="rId5"/>
          <a:srcRect b="10739"/>
          <a:stretch/>
        </p:blipFill>
        <p:spPr>
          <a:xfrm>
            <a:off x="1858945" y="1087299"/>
            <a:ext cx="6707871" cy="4213121"/>
          </a:xfrm>
          <a:prstGeom prst="rect">
            <a:avLst/>
          </a:prstGeom>
        </p:spPr>
      </p:pic>
      <p:pic>
        <p:nvPicPr>
          <p:cNvPr id="12" name="Picture 11">
            <a:extLst>
              <a:ext uri="{FF2B5EF4-FFF2-40B4-BE49-F238E27FC236}">
                <a16:creationId xmlns:a16="http://schemas.microsoft.com/office/drawing/2014/main" id="{4967EED9-0E48-452A-9DD7-B53D675EA58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858945" y="5498099"/>
            <a:ext cx="3557165" cy="1095062"/>
          </a:xfrm>
          <a:prstGeom prst="rect">
            <a:avLst/>
          </a:prstGeom>
        </p:spPr>
      </p:pic>
    </p:spTree>
    <p:extLst>
      <p:ext uri="{BB962C8B-B14F-4D97-AF65-F5344CB8AC3E}">
        <p14:creationId xmlns:p14="http://schemas.microsoft.com/office/powerpoint/2010/main" val="3891921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p:cNvSpPr>
          <p:nvPr/>
        </p:nvSpPr>
        <p:spPr>
          <a:xfrm>
            <a:off x="3782574" y="324982"/>
            <a:ext cx="8409426" cy="63909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M</a:t>
            </a:r>
            <a:r>
              <a:rPr lang="en-BE" sz="4000" dirty="0" err="1"/>
              <a:t>i</a:t>
            </a:r>
            <a:r>
              <a:rPr lang="en-US" sz="4000" dirty="0"/>
              <a:t>c</a:t>
            </a:r>
            <a:r>
              <a:rPr lang="en-BE" sz="4000" dirty="0"/>
              <a:t>r</a:t>
            </a:r>
            <a:r>
              <a:rPr lang="en-US" sz="4000" dirty="0"/>
              <a:t>o</a:t>
            </a:r>
            <a:r>
              <a:rPr lang="en-BE" sz="4000" dirty="0"/>
              <a:t>s</a:t>
            </a:r>
            <a:r>
              <a:rPr lang="en-US" sz="4000" dirty="0"/>
              <a:t>o</a:t>
            </a:r>
            <a:r>
              <a:rPr lang="en-BE" sz="4000" dirty="0"/>
              <a:t>f</a:t>
            </a:r>
            <a:r>
              <a:rPr lang="en-US" sz="4000" dirty="0"/>
              <a:t>t</a:t>
            </a:r>
            <a:r>
              <a:rPr lang="en-BE" sz="4000" dirty="0"/>
              <a:t> </a:t>
            </a:r>
            <a:r>
              <a:rPr lang="en-US" sz="4000" dirty="0"/>
              <a:t>S</a:t>
            </a:r>
            <a:r>
              <a:rPr lang="en-BE" sz="4000" dirty="0"/>
              <a:t>e</a:t>
            </a:r>
            <a:r>
              <a:rPr lang="en-US" sz="4000" dirty="0"/>
              <a:t>c</a:t>
            </a:r>
            <a:r>
              <a:rPr lang="en-BE" sz="4000" dirty="0"/>
              <a:t>u</a:t>
            </a:r>
            <a:r>
              <a:rPr lang="en-US" sz="4000" dirty="0"/>
              <a:t>r</a:t>
            </a:r>
            <a:r>
              <a:rPr lang="en-BE" sz="4000" dirty="0" err="1"/>
              <a:t>i</a:t>
            </a:r>
            <a:r>
              <a:rPr lang="en-US" sz="4000" dirty="0"/>
              <a:t>t</a:t>
            </a:r>
            <a:r>
              <a:rPr lang="en-BE" sz="4000" dirty="0"/>
              <a:t>y </a:t>
            </a:r>
            <a:r>
              <a:rPr lang="en-US" sz="4000" dirty="0"/>
              <a:t>R</a:t>
            </a:r>
            <a:r>
              <a:rPr lang="en-BE" sz="4000" dirty="0" err="1"/>
              <a:t>i</a:t>
            </a:r>
            <a:r>
              <a:rPr lang="en-US" sz="4000" dirty="0"/>
              <a:t>s</a:t>
            </a:r>
            <a:r>
              <a:rPr lang="en-BE" sz="4000" dirty="0"/>
              <a:t>k </a:t>
            </a:r>
            <a:r>
              <a:rPr lang="en-US" sz="4000" dirty="0"/>
              <a:t>D</a:t>
            </a:r>
            <a:r>
              <a:rPr lang="en-BE" sz="4000" dirty="0"/>
              <a:t>e</a:t>
            </a:r>
            <a:r>
              <a:rPr lang="en-US" sz="4000" dirty="0"/>
              <a:t>t</a:t>
            </a:r>
            <a:r>
              <a:rPr lang="en-BE" sz="4000" dirty="0"/>
              <a:t>e</a:t>
            </a:r>
            <a:r>
              <a:rPr lang="en-US" sz="4000" dirty="0"/>
              <a:t>c</a:t>
            </a:r>
            <a:r>
              <a:rPr lang="en-BE" sz="4000" dirty="0"/>
              <a:t>t</a:t>
            </a:r>
            <a:r>
              <a:rPr lang="en-US" sz="4000" dirty="0" err="1"/>
              <a:t>i</a:t>
            </a:r>
            <a:r>
              <a:rPr lang="en-BE" sz="4000" dirty="0"/>
              <a:t>o</a:t>
            </a:r>
            <a:r>
              <a:rPr lang="en-US" sz="4000" dirty="0"/>
              <a:t>n</a:t>
            </a:r>
            <a:r>
              <a:rPr lang="en-BE" sz="4000" dirty="0"/>
              <a:t> </a:t>
            </a:r>
            <a:endParaRPr lang="en-US" sz="4000" dirty="0"/>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4"/>
              </a:rPr>
              <a:t>https://aka.ms/secriskdetect</a:t>
            </a:r>
            <a:r>
              <a:rPr lang="en-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3" name="Picture 2">
            <a:extLst>
              <a:ext uri="{FF2B5EF4-FFF2-40B4-BE49-F238E27FC236}">
                <a16:creationId xmlns:a16="http://schemas.microsoft.com/office/drawing/2014/main" id="{10C91E43-5BB2-448D-AE3D-BBDAD9FACA19}"/>
              </a:ext>
              <a:ext uri="{C183D7F6-B498-43B3-948B-1728B52AA6E4}">
                <adec:decorative xmlns:adec="http://schemas.microsoft.com/office/drawing/2017/decorative" val="1"/>
              </a:ext>
            </a:extLst>
          </p:cNvPr>
          <p:cNvPicPr>
            <a:picLocks noChangeAspect="1"/>
          </p:cNvPicPr>
          <p:nvPr/>
        </p:nvPicPr>
        <p:blipFill rotWithShape="1">
          <a:blip r:embed="rId5"/>
          <a:srcRect b="20928"/>
          <a:stretch/>
        </p:blipFill>
        <p:spPr>
          <a:xfrm>
            <a:off x="1858945" y="1086094"/>
            <a:ext cx="6707873" cy="4207472"/>
          </a:xfrm>
          <a:prstGeom prst="rect">
            <a:avLst/>
          </a:prstGeom>
        </p:spPr>
      </p:pic>
      <p:pic>
        <p:nvPicPr>
          <p:cNvPr id="9218" name="Picture 2" descr="Scan me!">
            <a:extLst>
              <a:ext uri="{FF2B5EF4-FFF2-40B4-BE49-F238E27FC236}">
                <a16:creationId xmlns:a16="http://schemas.microsoft.com/office/drawing/2014/main" id="{B585305B-2CA4-44A2-A40A-BE5E01CA05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3214" y="1545082"/>
            <a:ext cx="2092390" cy="209239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5">
            <a:extLst>
              <a:ext uri="{FF2B5EF4-FFF2-40B4-BE49-F238E27FC236}">
                <a16:creationId xmlns:a16="http://schemas.microsoft.com/office/drawing/2014/main" id="{3ED92478-A991-426D-B8F6-2A7571E95C9F}"/>
              </a:ext>
            </a:extLst>
          </p:cNvPr>
          <p:cNvSpPr txBox="1">
            <a:spLocks noGrp="1"/>
          </p:cNvSpPr>
          <p:nvPr>
            <p:ph type="title" idx="4294967295"/>
          </p:nvPr>
        </p:nvSpPr>
        <p:spPr>
          <a:xfrm>
            <a:off x="1858945" y="5987220"/>
            <a:ext cx="8409426"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k</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 </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P</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r</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o</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j</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e</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t</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 “</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p</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r</a:t>
            </a:r>
            <a:r>
              <a:rPr kumimoji="0" lang="en-BE" sz="4000" b="0" i="0" u="none" strike="noStrike" kern="1200" cap="none" spc="-10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i</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n</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g</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f</a:t>
            </a:r>
            <a:r>
              <a:rPr kumimoji="0" lang="en-BE" sz="4000" b="0" i="0" u="none" strike="noStrike" kern="1200" cap="none" spc="-10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i</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e</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l</a:t>
            </a:r>
            <a:r>
              <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a:t>
            </a:r>
            <a:r>
              <a:rPr kumimoji="0" lang="en-BE"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t>
            </a:r>
            <a:endParaRPr kumimoji="0" lang="en-US" sz="40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pic>
        <p:nvPicPr>
          <p:cNvPr id="4" name="Picture 3">
            <a:extLst>
              <a:ext uri="{FF2B5EF4-FFF2-40B4-BE49-F238E27FC236}">
                <a16:creationId xmlns:a16="http://schemas.microsoft.com/office/drawing/2014/main" id="{5E620ACA-576F-4E65-9E24-81C40A0E1FE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23203" y="1304628"/>
            <a:ext cx="10345594" cy="4248743"/>
          </a:xfrm>
          <a:prstGeom prst="rect">
            <a:avLst/>
          </a:prstGeom>
        </p:spPr>
      </p:pic>
    </p:spTree>
    <p:extLst>
      <p:ext uri="{BB962C8B-B14F-4D97-AF65-F5344CB8AC3E}">
        <p14:creationId xmlns:p14="http://schemas.microsoft.com/office/powerpoint/2010/main" val="1307834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5">
            <a:extLst>
              <a:ext uri="{FF2B5EF4-FFF2-40B4-BE49-F238E27FC236}">
                <a16:creationId xmlns:a16="http://schemas.microsoft.com/office/drawing/2014/main" id="{4C36A381-854A-4EA4-9A3B-4EDF943ED2F7}"/>
              </a:ext>
            </a:extLst>
          </p:cNvPr>
          <p:cNvSpPr txBox="1">
            <a:spLocks noGrp="1"/>
          </p:cNvSpPr>
          <p:nvPr>
            <p:ph type="title" idx="4294967295"/>
          </p:nvPr>
        </p:nvSpPr>
        <p:spPr>
          <a:xfrm>
            <a:off x="3782574" y="292035"/>
            <a:ext cx="8409426"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Simple process, compelling results</a:t>
            </a:r>
          </a:p>
        </p:txBody>
      </p:sp>
      <p:sp>
        <p:nvSpPr>
          <p:cNvPr id="76" name="Rectangle 75">
            <a:extLst>
              <a:ext uri="{FF2B5EF4-FFF2-40B4-BE49-F238E27FC236}">
                <a16:creationId xmlns:a16="http://schemas.microsoft.com/office/drawing/2014/main" id="{6770F6D8-4E19-47BE-810B-D817C2EC98F2}"/>
              </a:ext>
              <a:ext uri="{C183D7F6-B498-43B3-948B-1728B52AA6E4}">
                <adec:decorative xmlns:adec="http://schemas.microsoft.com/office/drawing/2017/decorative" val="1"/>
              </a:ext>
            </a:extLst>
          </p:cNvPr>
          <p:cNvSpPr>
            <a:spLocks noChangeAspect="1"/>
          </p:cNvSpPr>
          <p:nvPr/>
        </p:nvSpPr>
        <p:spPr bwMode="auto">
          <a:xfrm>
            <a:off x="3846014" y="1615005"/>
            <a:ext cx="8325694" cy="44835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 name="Group 77">
            <a:extLst>
              <a:ext uri="{FF2B5EF4-FFF2-40B4-BE49-F238E27FC236}">
                <a16:creationId xmlns:a16="http://schemas.microsoft.com/office/drawing/2014/main" id="{88FDE40E-4969-4458-9EAC-A724F7122D4D}"/>
              </a:ext>
              <a:ext uri="{C183D7F6-B498-43B3-948B-1728B52AA6E4}">
                <adec:decorative xmlns:adec="http://schemas.microsoft.com/office/drawing/2017/decorative" val="1"/>
              </a:ext>
            </a:extLst>
          </p:cNvPr>
          <p:cNvGrpSpPr>
            <a:grpSpLocks noChangeAspect="1"/>
          </p:cNvGrpSpPr>
          <p:nvPr/>
        </p:nvGrpSpPr>
        <p:grpSpPr>
          <a:xfrm>
            <a:off x="5765875" y="2714644"/>
            <a:ext cx="1339725" cy="1293992"/>
            <a:chOff x="3042831" y="2630663"/>
            <a:chExt cx="2000824" cy="1932522"/>
          </a:xfrm>
        </p:grpSpPr>
        <p:sp>
          <p:nvSpPr>
            <p:cNvPr id="79" name="TextBox 78">
              <a:extLst>
                <a:ext uri="{FF2B5EF4-FFF2-40B4-BE49-F238E27FC236}">
                  <a16:creationId xmlns:a16="http://schemas.microsoft.com/office/drawing/2014/main" id="{C3F09D6B-538C-4BF9-B1F4-9C5854E0A4E0}"/>
                </a:ext>
              </a:extLst>
            </p:cNvPr>
            <p:cNvSpPr txBox="1"/>
            <p:nvPr/>
          </p:nvSpPr>
          <p:spPr>
            <a:xfrm>
              <a:off x="3042831" y="2630663"/>
              <a:ext cx="2000824" cy="664798"/>
            </a:xfrm>
            <a:prstGeom prst="rect">
              <a:avLst/>
            </a:prstGeom>
          </p:spPr>
          <p:txBody>
            <a:bodyPr vert="horz" wrap="square" lIns="0" tIns="0" rIns="0" bIns="0" rtlCol="0" anchor="b">
              <a:spAutoFit/>
            </a:bodyPr>
            <a:lstStyle/>
            <a:p>
              <a:pPr indent="-228610" algn="ctr" defTabSz="878559">
                <a:lnSpc>
                  <a:spcPct val="90000"/>
                </a:lnSpc>
                <a:spcAft>
                  <a:spcPts val="575"/>
                </a:spcAft>
                <a:defRPr/>
              </a:pPr>
              <a:r>
                <a:rPr lang="en-US" sz="1568" kern="0">
                  <a:solidFill>
                    <a:srgbClr val="353535"/>
                  </a:solidFill>
                  <a:latin typeface="Segoe UI Semibold" panose="020B0702040204020203" pitchFamily="34" charset="0"/>
                  <a:cs typeface="Segoe UI Semibold" panose="020B0702040204020203" pitchFamily="34" charset="0"/>
                </a:rPr>
                <a:t>Runs multiple </a:t>
              </a:r>
              <a:r>
                <a:rPr lang="en-US" sz="1568" kern="0" err="1">
                  <a:solidFill>
                    <a:srgbClr val="353535"/>
                  </a:solidFill>
                  <a:latin typeface="Segoe UI Semibold" panose="020B0702040204020203" pitchFamily="34" charset="0"/>
                  <a:cs typeface="Segoe UI Semibold" panose="020B0702040204020203" pitchFamily="34" charset="0"/>
                </a:rPr>
                <a:t>fuzzers</a:t>
              </a:r>
              <a:r>
                <a:rPr lang="en-US" sz="1568" kern="0">
                  <a:solidFill>
                    <a:srgbClr val="353535"/>
                  </a:solidFill>
                  <a:latin typeface="Segoe UI Semibold" panose="020B0702040204020203" pitchFamily="34" charset="0"/>
                  <a:cs typeface="Segoe UI Semibold" panose="020B0702040204020203" pitchFamily="34" charset="0"/>
                </a:rPr>
                <a:t> or web attack modules in parallel</a:t>
              </a:r>
            </a:p>
          </p:txBody>
        </p:sp>
        <p:grpSp>
          <p:nvGrpSpPr>
            <p:cNvPr id="80" name="Group 79">
              <a:extLst>
                <a:ext uri="{FF2B5EF4-FFF2-40B4-BE49-F238E27FC236}">
                  <a16:creationId xmlns:a16="http://schemas.microsoft.com/office/drawing/2014/main" id="{DC4434DE-D3B1-4BA3-92E2-315136F73BB8}"/>
                </a:ext>
              </a:extLst>
            </p:cNvPr>
            <p:cNvGrpSpPr/>
            <p:nvPr/>
          </p:nvGrpSpPr>
          <p:grpSpPr>
            <a:xfrm>
              <a:off x="3522036" y="3520769"/>
              <a:ext cx="1042416" cy="1042416"/>
              <a:chOff x="3532229" y="3189255"/>
              <a:chExt cx="1497318" cy="1492085"/>
            </a:xfrm>
          </p:grpSpPr>
          <p:sp useBgFill="1">
            <p:nvSpPr>
              <p:cNvPr id="81" name="Rounded Rectangle 111">
                <a:extLst>
                  <a:ext uri="{FF2B5EF4-FFF2-40B4-BE49-F238E27FC236}">
                    <a16:creationId xmlns:a16="http://schemas.microsoft.com/office/drawing/2014/main" id="{02EE31DC-5E39-4DD1-B040-4F3143734BE0}"/>
                  </a:ext>
                </a:extLst>
              </p:cNvPr>
              <p:cNvSpPr/>
              <p:nvPr/>
            </p:nvSpPr>
            <p:spPr>
              <a:xfrm>
                <a:off x="3532229" y="3189255"/>
                <a:ext cx="1497318" cy="1492085"/>
              </a:xfrm>
              <a:prstGeom prst="roundRect">
                <a:avLst>
                  <a:gd name="adj" fmla="val 50000"/>
                </a:avLst>
              </a:prstGeom>
              <a:ln w="12700" cap="flat" cmpd="sng" algn="ctr">
                <a:solidFill>
                  <a:srgbClr val="008272"/>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559">
                  <a:defRPr/>
                </a:pPr>
                <a:endParaRPr lang="en-US" sz="1568" kern="0">
                  <a:solidFill>
                    <a:srgbClr val="353535"/>
                  </a:solidFill>
                  <a:latin typeface="Segoe UI Semibold" panose="020B0702040204020203" pitchFamily="34" charset="0"/>
                  <a:cs typeface="Segoe UI Semibold" panose="020B0702040204020203" pitchFamily="34" charset="0"/>
                </a:endParaRPr>
              </a:p>
            </p:txBody>
          </p:sp>
          <p:sp>
            <p:nvSpPr>
              <p:cNvPr id="82" name="Oval 120">
                <a:extLst>
                  <a:ext uri="{FF2B5EF4-FFF2-40B4-BE49-F238E27FC236}">
                    <a16:creationId xmlns:a16="http://schemas.microsoft.com/office/drawing/2014/main" id="{60BD410F-F1B5-43E9-A38D-DCF958B2D69A}"/>
                  </a:ext>
                </a:extLst>
              </p:cNvPr>
              <p:cNvSpPr>
                <a:spLocks noChangeArrowheads="1"/>
              </p:cNvSpPr>
              <p:nvPr/>
            </p:nvSpPr>
            <p:spPr bwMode="auto">
              <a:xfrm>
                <a:off x="4022031" y="3564586"/>
                <a:ext cx="517717" cy="513493"/>
              </a:xfrm>
              <a:prstGeom prst="ellipse">
                <a:avLst/>
              </a:prstGeom>
              <a:noFill/>
              <a:ln w="12700" cap="flat" cmpd="sng" algn="ctr">
                <a:solidFill>
                  <a:srgbClr val="00827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568" kern="0">
                  <a:solidFill>
                    <a:srgbClr val="353535"/>
                  </a:solidFill>
                  <a:latin typeface="Segoe UI Semibold" panose="020B0702040204020203" pitchFamily="34" charset="0"/>
                  <a:cs typeface="Segoe UI Semibold" panose="020B0702040204020203" pitchFamily="34" charset="0"/>
                </a:endParaRPr>
              </a:p>
            </p:txBody>
          </p:sp>
          <p:sp>
            <p:nvSpPr>
              <p:cNvPr id="83" name="Line 123">
                <a:extLst>
                  <a:ext uri="{FF2B5EF4-FFF2-40B4-BE49-F238E27FC236}">
                    <a16:creationId xmlns:a16="http://schemas.microsoft.com/office/drawing/2014/main" id="{0CA17A1A-071B-4378-9ED2-8A3369BFA62C}"/>
                  </a:ext>
                </a:extLst>
              </p:cNvPr>
              <p:cNvSpPr>
                <a:spLocks noChangeShapeType="1"/>
              </p:cNvSpPr>
              <p:nvPr/>
            </p:nvSpPr>
            <p:spPr bwMode="auto">
              <a:xfrm>
                <a:off x="4280889" y="3568633"/>
                <a:ext cx="0" cy="56789"/>
              </a:xfrm>
              <a:prstGeom prst="line">
                <a:avLst/>
              </a:prstGeom>
              <a:noFill/>
              <a:ln w="12700" cap="flat" cmpd="sng" algn="ctr">
                <a:solidFill>
                  <a:srgbClr val="00827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568" kern="0">
                  <a:solidFill>
                    <a:srgbClr val="353535"/>
                  </a:solidFill>
                  <a:latin typeface="Segoe UI Semibold" panose="020B0702040204020203" pitchFamily="34" charset="0"/>
                  <a:cs typeface="Segoe UI Semibold" panose="020B0702040204020203" pitchFamily="34" charset="0"/>
                </a:endParaRPr>
              </a:p>
            </p:txBody>
          </p:sp>
          <p:sp>
            <p:nvSpPr>
              <p:cNvPr id="84" name="Line 121">
                <a:extLst>
                  <a:ext uri="{FF2B5EF4-FFF2-40B4-BE49-F238E27FC236}">
                    <a16:creationId xmlns:a16="http://schemas.microsoft.com/office/drawing/2014/main" id="{1E48E64C-0B14-4797-BFF0-E0D633539454}"/>
                  </a:ext>
                </a:extLst>
              </p:cNvPr>
              <p:cNvSpPr>
                <a:spLocks noChangeShapeType="1"/>
              </p:cNvSpPr>
              <p:nvPr/>
            </p:nvSpPr>
            <p:spPr bwMode="auto">
              <a:xfrm flipH="1">
                <a:off x="4334912" y="3685278"/>
                <a:ext cx="88495" cy="82817"/>
              </a:xfrm>
              <a:prstGeom prst="line">
                <a:avLst/>
              </a:prstGeom>
              <a:noFill/>
              <a:ln w="12700" cap="flat" cmpd="sng" algn="ctr">
                <a:solidFill>
                  <a:srgbClr val="00827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568" kern="0">
                  <a:solidFill>
                    <a:srgbClr val="353535"/>
                  </a:solidFill>
                  <a:latin typeface="Segoe UI Semibold" panose="020B0702040204020203" pitchFamily="34" charset="0"/>
                  <a:cs typeface="Segoe UI Semibold" panose="020B0702040204020203" pitchFamily="34" charset="0"/>
                </a:endParaRPr>
              </a:p>
            </p:txBody>
          </p:sp>
          <p:sp useBgFill="1">
            <p:nvSpPr>
              <p:cNvPr id="85" name="Oval 119">
                <a:extLst>
                  <a:ext uri="{FF2B5EF4-FFF2-40B4-BE49-F238E27FC236}">
                    <a16:creationId xmlns:a16="http://schemas.microsoft.com/office/drawing/2014/main" id="{46D74510-31B9-4959-A4D9-399883C6DE5D}"/>
                  </a:ext>
                </a:extLst>
              </p:cNvPr>
              <p:cNvSpPr>
                <a:spLocks noChangeArrowheads="1"/>
              </p:cNvSpPr>
              <p:nvPr/>
            </p:nvSpPr>
            <p:spPr bwMode="auto">
              <a:xfrm>
                <a:off x="4240663" y="3782292"/>
                <a:ext cx="80452" cy="80452"/>
              </a:xfrm>
              <a:prstGeom prst="ellipse">
                <a:avLst/>
              </a:prstGeom>
              <a:ln w="12700" cap="flat" cmpd="sng" algn="ctr">
                <a:solidFill>
                  <a:srgbClr val="008272"/>
                </a:solidFill>
                <a:prstDash val="solid"/>
                <a:headEnd type="none"/>
                <a:tailEnd type="none"/>
              </a:ln>
              <a:effectLst/>
            </p:spPr>
            <p:txBody>
              <a:bodyPr vert="horz" wrap="square" lIns="87867" tIns="43934" rIns="87867" bIns="43934" numCol="1" anchor="t" anchorCtr="0" compatLnSpc="1">
                <a:prstTxWarp prst="textNoShape">
                  <a:avLst/>
                </a:prstTxWarp>
              </a:bodyPr>
              <a:lstStyle/>
              <a:p>
                <a:pPr defTabSz="878559">
                  <a:defRPr/>
                </a:pPr>
                <a:endParaRPr lang="en-US" sz="1568" kern="0">
                  <a:solidFill>
                    <a:srgbClr val="353535"/>
                  </a:solidFill>
                  <a:latin typeface="Segoe UI Semibold" panose="020B0702040204020203" pitchFamily="34" charset="0"/>
                  <a:cs typeface="Segoe UI Semibold" panose="020B0702040204020203" pitchFamily="34" charset="0"/>
                </a:endParaRPr>
              </a:p>
            </p:txBody>
          </p:sp>
          <p:sp>
            <p:nvSpPr>
              <p:cNvPr id="86" name="Freeform 5">
                <a:extLst>
                  <a:ext uri="{FF2B5EF4-FFF2-40B4-BE49-F238E27FC236}">
                    <a16:creationId xmlns:a16="http://schemas.microsoft.com/office/drawing/2014/main" id="{133E245E-B871-414D-A64A-5C120B9E0CB8}"/>
                  </a:ext>
                </a:extLst>
              </p:cNvPr>
              <p:cNvSpPr>
                <a:spLocks noEditPoints="1"/>
              </p:cNvSpPr>
              <p:nvPr/>
            </p:nvSpPr>
            <p:spPr bwMode="auto">
              <a:xfrm rot="10800000">
                <a:off x="3778647" y="3856652"/>
                <a:ext cx="1004482" cy="413900"/>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chemeClr val="bg2"/>
              </a:solidFill>
              <a:ln w="3175">
                <a:solidFill>
                  <a:srgbClr val="008272"/>
                </a:solidFill>
                <a:prstDash val="solid"/>
                <a:round/>
                <a:headEnd/>
                <a:tailEnd/>
              </a:ln>
            </p:spPr>
            <p:txBody>
              <a:bodyPr vert="horz" wrap="square" lIns="87867" tIns="43934" rIns="87867" bIns="43934" numCol="1" anchor="t" anchorCtr="0" compatLnSpc="1">
                <a:prstTxWarp prst="textNoShape">
                  <a:avLst/>
                </a:prstTxWarp>
              </a:bodyPr>
              <a:lstStyle/>
              <a:p>
                <a:pPr defTabSz="878559">
                  <a:defRPr/>
                </a:pPr>
                <a:endParaRPr lang="en-US" sz="1568" kern="0">
                  <a:solidFill>
                    <a:srgbClr val="353535"/>
                  </a:solidFill>
                  <a:latin typeface="Segoe UI Semibold" panose="020B0702040204020203" pitchFamily="34" charset="0"/>
                  <a:cs typeface="Segoe UI Semibold" panose="020B0702040204020203" pitchFamily="34" charset="0"/>
                </a:endParaRPr>
              </a:p>
            </p:txBody>
          </p:sp>
        </p:grpSp>
      </p:grpSp>
      <p:grpSp>
        <p:nvGrpSpPr>
          <p:cNvPr id="87" name="Group 86">
            <a:extLst>
              <a:ext uri="{FF2B5EF4-FFF2-40B4-BE49-F238E27FC236}">
                <a16:creationId xmlns:a16="http://schemas.microsoft.com/office/drawing/2014/main" id="{82DC5A35-EDD3-43E6-A969-28F9A5F6DB39}"/>
              </a:ext>
              <a:ext uri="{C183D7F6-B498-43B3-948B-1728B52AA6E4}">
                <adec:decorative xmlns:adec="http://schemas.microsoft.com/office/drawing/2017/decorative" val="1"/>
              </a:ext>
            </a:extLst>
          </p:cNvPr>
          <p:cNvGrpSpPr>
            <a:grpSpLocks noChangeAspect="1"/>
          </p:cNvGrpSpPr>
          <p:nvPr/>
        </p:nvGrpSpPr>
        <p:grpSpPr>
          <a:xfrm>
            <a:off x="7299714" y="2858710"/>
            <a:ext cx="1428314" cy="1145612"/>
            <a:chOff x="5305769" y="2852262"/>
            <a:chExt cx="2133127" cy="1710923"/>
          </a:xfrm>
        </p:grpSpPr>
        <p:sp>
          <p:nvSpPr>
            <p:cNvPr id="88" name="TextBox 87">
              <a:extLst>
                <a:ext uri="{FF2B5EF4-FFF2-40B4-BE49-F238E27FC236}">
                  <a16:creationId xmlns:a16="http://schemas.microsoft.com/office/drawing/2014/main" id="{D1779CC4-9994-4832-AE52-CBD0E8D9B708}"/>
                </a:ext>
              </a:extLst>
            </p:cNvPr>
            <p:cNvSpPr txBox="1"/>
            <p:nvPr/>
          </p:nvSpPr>
          <p:spPr>
            <a:xfrm>
              <a:off x="5305769" y="2852262"/>
              <a:ext cx="2133127" cy="443198"/>
            </a:xfrm>
            <a:prstGeom prst="rect">
              <a:avLst/>
            </a:prstGeom>
          </p:spPr>
          <p:txBody>
            <a:bodyPr vert="horz" wrap="square" lIns="0" tIns="0" rIns="0" bIns="0" rtlCol="0" anchor="b">
              <a:spAutoFit/>
            </a:bodyPr>
            <a:lstStyle/>
            <a:p>
              <a:pPr indent="-228610" algn="ctr" defTabSz="878559">
                <a:lnSpc>
                  <a:spcPct val="90000"/>
                </a:lnSpc>
                <a:defRPr/>
              </a:pPr>
              <a:r>
                <a:rPr lang="en-US" sz="1568" kern="0">
                  <a:solidFill>
                    <a:srgbClr val="353535"/>
                  </a:solidFill>
                  <a:latin typeface="Segoe UI Semibold" panose="020B0702040204020203" pitchFamily="34" charset="0"/>
                  <a:cs typeface="Segoe UI Semibold" panose="020B0702040204020203" pitchFamily="34" charset="0"/>
                </a:rPr>
                <a:t>Only reports bugs </a:t>
              </a:r>
            </a:p>
            <a:p>
              <a:pPr indent="-228610" algn="ctr" defTabSz="878559">
                <a:lnSpc>
                  <a:spcPct val="90000"/>
                </a:lnSpc>
                <a:defRPr/>
              </a:pPr>
              <a:r>
                <a:rPr lang="en-US" sz="1568" kern="0">
                  <a:solidFill>
                    <a:srgbClr val="353535"/>
                  </a:solidFill>
                  <a:latin typeface="Segoe UI Semibold" panose="020B0702040204020203" pitchFamily="34" charset="0"/>
                  <a:cs typeface="Segoe UI Semibold" panose="020B0702040204020203" pitchFamily="34" charset="0"/>
                </a:rPr>
                <a:t>that reproduce</a:t>
              </a:r>
            </a:p>
          </p:txBody>
        </p:sp>
        <p:grpSp>
          <p:nvGrpSpPr>
            <p:cNvPr id="89" name="Group 88">
              <a:extLst>
                <a:ext uri="{FF2B5EF4-FFF2-40B4-BE49-F238E27FC236}">
                  <a16:creationId xmlns:a16="http://schemas.microsoft.com/office/drawing/2014/main" id="{C23A5279-BDF4-4268-A923-9A874F385B1B}"/>
                </a:ext>
              </a:extLst>
            </p:cNvPr>
            <p:cNvGrpSpPr/>
            <p:nvPr/>
          </p:nvGrpSpPr>
          <p:grpSpPr>
            <a:xfrm>
              <a:off x="5849188" y="3520769"/>
              <a:ext cx="1042416" cy="1042416"/>
              <a:chOff x="5631893" y="3190905"/>
              <a:chExt cx="1497318" cy="1492087"/>
            </a:xfrm>
          </p:grpSpPr>
          <p:sp useBgFill="1">
            <p:nvSpPr>
              <p:cNvPr id="90" name="Rounded Rectangle 112">
                <a:extLst>
                  <a:ext uri="{FF2B5EF4-FFF2-40B4-BE49-F238E27FC236}">
                    <a16:creationId xmlns:a16="http://schemas.microsoft.com/office/drawing/2014/main" id="{40DE4812-B107-42CD-BEBF-C28314FCC015}"/>
                  </a:ext>
                </a:extLst>
              </p:cNvPr>
              <p:cNvSpPr/>
              <p:nvPr/>
            </p:nvSpPr>
            <p:spPr>
              <a:xfrm>
                <a:off x="5631893" y="3190905"/>
                <a:ext cx="1497318" cy="1492087"/>
              </a:xfrm>
              <a:prstGeom prst="roundRect">
                <a:avLst>
                  <a:gd name="adj" fmla="val 50000"/>
                </a:avLst>
              </a:prstGeom>
              <a:ln w="12700" cap="flat" cmpd="sng" algn="ctr">
                <a:solidFill>
                  <a:srgbClr val="008272"/>
                </a:solidFill>
                <a:prstDash val="solid"/>
              </a:ln>
              <a:effectLst/>
            </p:spPr>
            <p:txBody>
              <a:bodyPr rot="0" spcFirstLastPara="0" vertOverflow="overflow" horzOverflow="overflow" vert="horz" wrap="square" lIns="89593" tIns="89593" rIns="89593" bIns="89593" numCol="1" spcCol="0" rtlCol="0" fromWordArt="0" anchor="ctr" anchorCtr="0" forceAA="0" compatLnSpc="1">
                <a:prstTxWarp prst="textNoShape">
                  <a:avLst/>
                </a:prstTxWarp>
                <a:noAutofit/>
              </a:bodyPr>
              <a:lstStyle/>
              <a:p>
                <a:pPr algn="ctr" defTabSz="878559">
                  <a:defRPr/>
                </a:pPr>
                <a:endParaRPr lang="en-US" sz="1568" kern="0">
                  <a:solidFill>
                    <a:srgbClr val="353535"/>
                  </a:solidFill>
                  <a:latin typeface="Segoe UI Semibold" panose="020B0702040204020203" pitchFamily="34" charset="0"/>
                  <a:cs typeface="Segoe UI Semibold" panose="020B0702040204020203" pitchFamily="34" charset="0"/>
                </a:endParaRPr>
              </a:p>
            </p:txBody>
          </p:sp>
          <p:grpSp>
            <p:nvGrpSpPr>
              <p:cNvPr id="91" name="Group 90">
                <a:extLst>
                  <a:ext uri="{FF2B5EF4-FFF2-40B4-BE49-F238E27FC236}">
                    <a16:creationId xmlns:a16="http://schemas.microsoft.com/office/drawing/2014/main" id="{8FF098AB-68E8-46B5-9298-1BF7BA41020D}"/>
                  </a:ext>
                </a:extLst>
              </p:cNvPr>
              <p:cNvGrpSpPr/>
              <p:nvPr/>
            </p:nvGrpSpPr>
            <p:grpSpPr>
              <a:xfrm>
                <a:off x="5785384" y="3768015"/>
                <a:ext cx="1177557" cy="337867"/>
                <a:chOff x="5582983" y="3231179"/>
                <a:chExt cx="1190411" cy="341556"/>
              </a:xfrm>
            </p:grpSpPr>
            <p:grpSp>
              <p:nvGrpSpPr>
                <p:cNvPr id="92" name="Group 891">
                  <a:extLst>
                    <a:ext uri="{FF2B5EF4-FFF2-40B4-BE49-F238E27FC236}">
                      <a16:creationId xmlns:a16="http://schemas.microsoft.com/office/drawing/2014/main" id="{623A32CA-01C6-44E2-8020-257CCD540ED3}"/>
                    </a:ext>
                  </a:extLst>
                </p:cNvPr>
                <p:cNvGrpSpPr>
                  <a:grpSpLocks noChangeAspect="1"/>
                </p:cNvGrpSpPr>
                <p:nvPr/>
              </p:nvGrpSpPr>
              <p:grpSpPr bwMode="auto">
                <a:xfrm>
                  <a:off x="5582983" y="3231179"/>
                  <a:ext cx="345960" cy="341556"/>
                  <a:chOff x="1529" y="4120"/>
                  <a:chExt cx="157" cy="155"/>
                </a:xfrm>
                <a:noFill/>
              </p:grpSpPr>
              <p:sp>
                <p:nvSpPr>
                  <p:cNvPr id="104" name="Freeform 894">
                    <a:extLst>
                      <a:ext uri="{FF2B5EF4-FFF2-40B4-BE49-F238E27FC236}">
                        <a16:creationId xmlns:a16="http://schemas.microsoft.com/office/drawing/2014/main" id="{3B4E8D38-2594-483A-8F1A-FA8927B1FBA0}"/>
                      </a:ext>
                    </a:extLst>
                  </p:cNvPr>
                  <p:cNvSpPr>
                    <a:spLocks/>
                  </p:cNvSpPr>
                  <p:nvPr/>
                </p:nvSpPr>
                <p:spPr bwMode="auto">
                  <a:xfrm>
                    <a:off x="1550" y="4139"/>
                    <a:ext cx="117" cy="116"/>
                  </a:xfrm>
                  <a:custGeom>
                    <a:avLst/>
                    <a:gdLst>
                      <a:gd name="T0" fmla="*/ 46 w 61"/>
                      <a:gd name="T1" fmla="*/ 46 h 61"/>
                      <a:gd name="T2" fmla="*/ 8 w 61"/>
                      <a:gd name="T3" fmla="*/ 52 h 61"/>
                      <a:gd name="T4" fmla="*/ 14 w 61"/>
                      <a:gd name="T5" fmla="*/ 15 h 61"/>
                      <a:gd name="T6" fmla="*/ 52 w 61"/>
                      <a:gd name="T7" fmla="*/ 9 h 61"/>
                      <a:gd name="T8" fmla="*/ 46 w 61"/>
                      <a:gd name="T9" fmla="*/ 46 h 61"/>
                    </a:gdLst>
                    <a:ahLst/>
                    <a:cxnLst>
                      <a:cxn ang="0">
                        <a:pos x="T0" y="T1"/>
                      </a:cxn>
                      <a:cxn ang="0">
                        <a:pos x="T2" y="T3"/>
                      </a:cxn>
                      <a:cxn ang="0">
                        <a:pos x="T4" y="T5"/>
                      </a:cxn>
                      <a:cxn ang="0">
                        <a:pos x="T6" y="T7"/>
                      </a:cxn>
                      <a:cxn ang="0">
                        <a:pos x="T8" y="T9"/>
                      </a:cxn>
                    </a:cxnLst>
                    <a:rect l="0" t="0" r="r" b="b"/>
                    <a:pathLst>
                      <a:path w="61" h="61">
                        <a:moveTo>
                          <a:pt x="46" y="46"/>
                        </a:moveTo>
                        <a:cubicBezTo>
                          <a:pt x="34" y="58"/>
                          <a:pt x="17" y="61"/>
                          <a:pt x="8" y="52"/>
                        </a:cubicBezTo>
                        <a:cubicBezTo>
                          <a:pt x="0" y="43"/>
                          <a:pt x="2" y="27"/>
                          <a:pt x="14" y="15"/>
                        </a:cubicBezTo>
                        <a:cubicBezTo>
                          <a:pt x="26" y="3"/>
                          <a:pt x="43" y="0"/>
                          <a:pt x="52" y="9"/>
                        </a:cubicBezTo>
                        <a:cubicBezTo>
                          <a:pt x="61" y="17"/>
                          <a:pt x="58" y="34"/>
                          <a:pt x="46" y="46"/>
                        </a:cubicBezTo>
                        <a:close/>
                      </a:path>
                    </a:pathLst>
                  </a:cu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05" name="Line 895">
                    <a:extLst>
                      <a:ext uri="{FF2B5EF4-FFF2-40B4-BE49-F238E27FC236}">
                        <a16:creationId xmlns:a16="http://schemas.microsoft.com/office/drawing/2014/main" id="{99E46EDE-CDCB-4B83-A832-4FF20CE59A7F}"/>
                      </a:ext>
                    </a:extLst>
                  </p:cNvPr>
                  <p:cNvSpPr>
                    <a:spLocks noChangeShapeType="1"/>
                  </p:cNvSpPr>
                  <p:nvPr/>
                </p:nvSpPr>
                <p:spPr bwMode="auto">
                  <a:xfrm>
                    <a:off x="1608" y="4246"/>
                    <a:ext cx="0" cy="29"/>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06" name="Line 896">
                    <a:extLst>
                      <a:ext uri="{FF2B5EF4-FFF2-40B4-BE49-F238E27FC236}">
                        <a16:creationId xmlns:a16="http://schemas.microsoft.com/office/drawing/2014/main" id="{F1B04791-AA74-4FB6-A69F-B2E9549FAF2D}"/>
                      </a:ext>
                    </a:extLst>
                  </p:cNvPr>
                  <p:cNvSpPr>
                    <a:spLocks noChangeShapeType="1"/>
                  </p:cNvSpPr>
                  <p:nvPr/>
                </p:nvSpPr>
                <p:spPr bwMode="auto">
                  <a:xfrm>
                    <a:off x="1608" y="4120"/>
                    <a:ext cx="0" cy="28"/>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07" name="Line 897">
                    <a:extLst>
                      <a:ext uri="{FF2B5EF4-FFF2-40B4-BE49-F238E27FC236}">
                        <a16:creationId xmlns:a16="http://schemas.microsoft.com/office/drawing/2014/main" id="{59C11498-03BD-41EA-BEFC-17B8C949A5DE}"/>
                      </a:ext>
                    </a:extLst>
                  </p:cNvPr>
                  <p:cNvSpPr>
                    <a:spLocks noChangeShapeType="1"/>
                  </p:cNvSpPr>
                  <p:nvPr/>
                </p:nvSpPr>
                <p:spPr bwMode="auto">
                  <a:xfrm flipH="1">
                    <a:off x="1529" y="4196"/>
                    <a:ext cx="31" cy="0"/>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08" name="Line 898">
                    <a:extLst>
                      <a:ext uri="{FF2B5EF4-FFF2-40B4-BE49-F238E27FC236}">
                        <a16:creationId xmlns:a16="http://schemas.microsoft.com/office/drawing/2014/main" id="{A4145D20-8E91-4405-865D-C74E4B2D4152}"/>
                      </a:ext>
                    </a:extLst>
                  </p:cNvPr>
                  <p:cNvSpPr>
                    <a:spLocks noChangeShapeType="1"/>
                  </p:cNvSpPr>
                  <p:nvPr/>
                </p:nvSpPr>
                <p:spPr bwMode="auto">
                  <a:xfrm flipH="1">
                    <a:off x="1657" y="4196"/>
                    <a:ext cx="29" cy="0"/>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09" name="Line 899">
                    <a:extLst>
                      <a:ext uri="{FF2B5EF4-FFF2-40B4-BE49-F238E27FC236}">
                        <a16:creationId xmlns:a16="http://schemas.microsoft.com/office/drawing/2014/main" id="{3E336951-8467-479B-AF03-BEE2FFFE2AA7}"/>
                      </a:ext>
                    </a:extLst>
                  </p:cNvPr>
                  <p:cNvSpPr>
                    <a:spLocks noChangeShapeType="1"/>
                  </p:cNvSpPr>
                  <p:nvPr/>
                </p:nvSpPr>
                <p:spPr bwMode="auto">
                  <a:xfrm>
                    <a:off x="1638" y="4227"/>
                    <a:ext cx="19" cy="21"/>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10" name="Line 900">
                    <a:extLst>
                      <a:ext uri="{FF2B5EF4-FFF2-40B4-BE49-F238E27FC236}">
                        <a16:creationId xmlns:a16="http://schemas.microsoft.com/office/drawing/2014/main" id="{D9BFE2D8-6AA7-4325-A58A-2228CC044154}"/>
                      </a:ext>
                    </a:extLst>
                  </p:cNvPr>
                  <p:cNvSpPr>
                    <a:spLocks noChangeShapeType="1"/>
                  </p:cNvSpPr>
                  <p:nvPr/>
                </p:nvSpPr>
                <p:spPr bwMode="auto">
                  <a:xfrm>
                    <a:off x="1558" y="4146"/>
                    <a:ext cx="19" cy="21"/>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11" name="Line 901">
                    <a:extLst>
                      <a:ext uri="{FF2B5EF4-FFF2-40B4-BE49-F238E27FC236}">
                        <a16:creationId xmlns:a16="http://schemas.microsoft.com/office/drawing/2014/main" id="{7BEC8A17-212B-41B7-B4DC-7D6FA579D163}"/>
                      </a:ext>
                    </a:extLst>
                  </p:cNvPr>
                  <p:cNvSpPr>
                    <a:spLocks noChangeShapeType="1"/>
                  </p:cNvSpPr>
                  <p:nvPr/>
                </p:nvSpPr>
                <p:spPr bwMode="auto">
                  <a:xfrm>
                    <a:off x="1602" y="4154"/>
                    <a:ext cx="48" cy="50"/>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12" name="Line 902">
                    <a:extLst>
                      <a:ext uri="{FF2B5EF4-FFF2-40B4-BE49-F238E27FC236}">
                        <a16:creationId xmlns:a16="http://schemas.microsoft.com/office/drawing/2014/main" id="{AF294228-5072-449A-89E6-A0160A9D0AC5}"/>
                      </a:ext>
                    </a:extLst>
                  </p:cNvPr>
                  <p:cNvSpPr>
                    <a:spLocks noChangeShapeType="1"/>
                  </p:cNvSpPr>
                  <p:nvPr/>
                </p:nvSpPr>
                <p:spPr bwMode="auto">
                  <a:xfrm flipH="1">
                    <a:off x="1565" y="4179"/>
                    <a:ext cx="62" cy="59"/>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grpSp>
            <p:grpSp>
              <p:nvGrpSpPr>
                <p:cNvPr id="93" name="Group 891">
                  <a:extLst>
                    <a:ext uri="{FF2B5EF4-FFF2-40B4-BE49-F238E27FC236}">
                      <a16:creationId xmlns:a16="http://schemas.microsoft.com/office/drawing/2014/main" id="{2514B737-0833-4FD2-8259-1EE2C396D53C}"/>
                    </a:ext>
                  </a:extLst>
                </p:cNvPr>
                <p:cNvGrpSpPr>
                  <a:grpSpLocks noChangeAspect="1"/>
                </p:cNvGrpSpPr>
                <p:nvPr/>
              </p:nvGrpSpPr>
              <p:grpSpPr bwMode="auto">
                <a:xfrm>
                  <a:off x="5998284" y="3231179"/>
                  <a:ext cx="345960" cy="341556"/>
                  <a:chOff x="1529" y="4120"/>
                  <a:chExt cx="157" cy="155"/>
                </a:xfrm>
                <a:noFill/>
              </p:grpSpPr>
              <p:sp>
                <p:nvSpPr>
                  <p:cNvPr id="95" name="Freeform 894">
                    <a:extLst>
                      <a:ext uri="{FF2B5EF4-FFF2-40B4-BE49-F238E27FC236}">
                        <a16:creationId xmlns:a16="http://schemas.microsoft.com/office/drawing/2014/main" id="{CC5A4747-9E83-4424-95DF-F3E495DDA895}"/>
                      </a:ext>
                    </a:extLst>
                  </p:cNvPr>
                  <p:cNvSpPr>
                    <a:spLocks/>
                  </p:cNvSpPr>
                  <p:nvPr/>
                </p:nvSpPr>
                <p:spPr bwMode="auto">
                  <a:xfrm>
                    <a:off x="1550" y="4139"/>
                    <a:ext cx="117" cy="116"/>
                  </a:xfrm>
                  <a:custGeom>
                    <a:avLst/>
                    <a:gdLst>
                      <a:gd name="T0" fmla="*/ 46 w 61"/>
                      <a:gd name="T1" fmla="*/ 46 h 61"/>
                      <a:gd name="T2" fmla="*/ 8 w 61"/>
                      <a:gd name="T3" fmla="*/ 52 h 61"/>
                      <a:gd name="T4" fmla="*/ 14 w 61"/>
                      <a:gd name="T5" fmla="*/ 15 h 61"/>
                      <a:gd name="T6" fmla="*/ 52 w 61"/>
                      <a:gd name="T7" fmla="*/ 9 h 61"/>
                      <a:gd name="T8" fmla="*/ 46 w 61"/>
                      <a:gd name="T9" fmla="*/ 46 h 61"/>
                    </a:gdLst>
                    <a:ahLst/>
                    <a:cxnLst>
                      <a:cxn ang="0">
                        <a:pos x="T0" y="T1"/>
                      </a:cxn>
                      <a:cxn ang="0">
                        <a:pos x="T2" y="T3"/>
                      </a:cxn>
                      <a:cxn ang="0">
                        <a:pos x="T4" y="T5"/>
                      </a:cxn>
                      <a:cxn ang="0">
                        <a:pos x="T6" y="T7"/>
                      </a:cxn>
                      <a:cxn ang="0">
                        <a:pos x="T8" y="T9"/>
                      </a:cxn>
                    </a:cxnLst>
                    <a:rect l="0" t="0" r="r" b="b"/>
                    <a:pathLst>
                      <a:path w="61" h="61">
                        <a:moveTo>
                          <a:pt x="46" y="46"/>
                        </a:moveTo>
                        <a:cubicBezTo>
                          <a:pt x="34" y="58"/>
                          <a:pt x="17" y="61"/>
                          <a:pt x="8" y="52"/>
                        </a:cubicBezTo>
                        <a:cubicBezTo>
                          <a:pt x="0" y="43"/>
                          <a:pt x="2" y="27"/>
                          <a:pt x="14" y="15"/>
                        </a:cubicBezTo>
                        <a:cubicBezTo>
                          <a:pt x="26" y="3"/>
                          <a:pt x="43" y="0"/>
                          <a:pt x="52" y="9"/>
                        </a:cubicBezTo>
                        <a:cubicBezTo>
                          <a:pt x="61" y="17"/>
                          <a:pt x="58" y="34"/>
                          <a:pt x="46" y="46"/>
                        </a:cubicBezTo>
                        <a:close/>
                      </a:path>
                    </a:pathLst>
                  </a:cu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96" name="Line 895">
                    <a:extLst>
                      <a:ext uri="{FF2B5EF4-FFF2-40B4-BE49-F238E27FC236}">
                        <a16:creationId xmlns:a16="http://schemas.microsoft.com/office/drawing/2014/main" id="{D42CD946-538C-4407-B5B0-78FEB0CD937D}"/>
                      </a:ext>
                    </a:extLst>
                  </p:cNvPr>
                  <p:cNvSpPr>
                    <a:spLocks noChangeShapeType="1"/>
                  </p:cNvSpPr>
                  <p:nvPr/>
                </p:nvSpPr>
                <p:spPr bwMode="auto">
                  <a:xfrm>
                    <a:off x="1608" y="4246"/>
                    <a:ext cx="0" cy="29"/>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97" name="Line 896">
                    <a:extLst>
                      <a:ext uri="{FF2B5EF4-FFF2-40B4-BE49-F238E27FC236}">
                        <a16:creationId xmlns:a16="http://schemas.microsoft.com/office/drawing/2014/main" id="{3E5A9E22-9FCA-4265-835C-273ABC6D22D0}"/>
                      </a:ext>
                    </a:extLst>
                  </p:cNvPr>
                  <p:cNvSpPr>
                    <a:spLocks noChangeShapeType="1"/>
                  </p:cNvSpPr>
                  <p:nvPr/>
                </p:nvSpPr>
                <p:spPr bwMode="auto">
                  <a:xfrm>
                    <a:off x="1608" y="4120"/>
                    <a:ext cx="0" cy="28"/>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98" name="Line 897">
                    <a:extLst>
                      <a:ext uri="{FF2B5EF4-FFF2-40B4-BE49-F238E27FC236}">
                        <a16:creationId xmlns:a16="http://schemas.microsoft.com/office/drawing/2014/main" id="{356C4FD6-10FA-42CF-80AE-79C298E01BDD}"/>
                      </a:ext>
                    </a:extLst>
                  </p:cNvPr>
                  <p:cNvSpPr>
                    <a:spLocks noChangeShapeType="1"/>
                  </p:cNvSpPr>
                  <p:nvPr/>
                </p:nvSpPr>
                <p:spPr bwMode="auto">
                  <a:xfrm flipH="1">
                    <a:off x="1529" y="4196"/>
                    <a:ext cx="31" cy="0"/>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99" name="Line 898">
                    <a:extLst>
                      <a:ext uri="{FF2B5EF4-FFF2-40B4-BE49-F238E27FC236}">
                        <a16:creationId xmlns:a16="http://schemas.microsoft.com/office/drawing/2014/main" id="{B1AA4531-AE3C-40F3-96B4-DD4376ECED33}"/>
                      </a:ext>
                    </a:extLst>
                  </p:cNvPr>
                  <p:cNvSpPr>
                    <a:spLocks noChangeShapeType="1"/>
                  </p:cNvSpPr>
                  <p:nvPr/>
                </p:nvSpPr>
                <p:spPr bwMode="auto">
                  <a:xfrm flipH="1">
                    <a:off x="1657" y="4196"/>
                    <a:ext cx="29" cy="0"/>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00" name="Line 899">
                    <a:extLst>
                      <a:ext uri="{FF2B5EF4-FFF2-40B4-BE49-F238E27FC236}">
                        <a16:creationId xmlns:a16="http://schemas.microsoft.com/office/drawing/2014/main" id="{CBC877A6-CD7A-416F-B4CB-4601C46D31B1}"/>
                      </a:ext>
                    </a:extLst>
                  </p:cNvPr>
                  <p:cNvSpPr>
                    <a:spLocks noChangeShapeType="1"/>
                  </p:cNvSpPr>
                  <p:nvPr/>
                </p:nvSpPr>
                <p:spPr bwMode="auto">
                  <a:xfrm>
                    <a:off x="1638" y="4227"/>
                    <a:ext cx="19" cy="21"/>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01" name="Line 900">
                    <a:extLst>
                      <a:ext uri="{FF2B5EF4-FFF2-40B4-BE49-F238E27FC236}">
                        <a16:creationId xmlns:a16="http://schemas.microsoft.com/office/drawing/2014/main" id="{02676856-9330-416F-8672-286DDE2E65BF}"/>
                      </a:ext>
                    </a:extLst>
                  </p:cNvPr>
                  <p:cNvSpPr>
                    <a:spLocks noChangeShapeType="1"/>
                  </p:cNvSpPr>
                  <p:nvPr/>
                </p:nvSpPr>
                <p:spPr bwMode="auto">
                  <a:xfrm>
                    <a:off x="1558" y="4146"/>
                    <a:ext cx="19" cy="21"/>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02" name="Line 901">
                    <a:extLst>
                      <a:ext uri="{FF2B5EF4-FFF2-40B4-BE49-F238E27FC236}">
                        <a16:creationId xmlns:a16="http://schemas.microsoft.com/office/drawing/2014/main" id="{FE98BC5D-BA55-4C4E-97B7-0DC81F72AD3A}"/>
                      </a:ext>
                    </a:extLst>
                  </p:cNvPr>
                  <p:cNvSpPr>
                    <a:spLocks noChangeShapeType="1"/>
                  </p:cNvSpPr>
                  <p:nvPr/>
                </p:nvSpPr>
                <p:spPr bwMode="auto">
                  <a:xfrm>
                    <a:off x="1602" y="4154"/>
                    <a:ext cx="48" cy="50"/>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03" name="Line 902">
                    <a:extLst>
                      <a:ext uri="{FF2B5EF4-FFF2-40B4-BE49-F238E27FC236}">
                        <a16:creationId xmlns:a16="http://schemas.microsoft.com/office/drawing/2014/main" id="{018A641D-2EE9-4932-AD48-A2970B662751}"/>
                      </a:ext>
                    </a:extLst>
                  </p:cNvPr>
                  <p:cNvSpPr>
                    <a:spLocks noChangeShapeType="1"/>
                  </p:cNvSpPr>
                  <p:nvPr/>
                </p:nvSpPr>
                <p:spPr bwMode="auto">
                  <a:xfrm flipH="1">
                    <a:off x="1565" y="4179"/>
                    <a:ext cx="62" cy="59"/>
                  </a:xfrm>
                  <a:prstGeom prst="line">
                    <a:avLst/>
                  </a:prstGeom>
                  <a:grpFill/>
                  <a:ln w="12700" cap="flat">
                    <a:solidFill>
                      <a:srgbClr val="008272"/>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grpSp>
            <p:sp>
              <p:nvSpPr>
                <p:cNvPr id="94" name="check">
                  <a:extLst>
                    <a:ext uri="{FF2B5EF4-FFF2-40B4-BE49-F238E27FC236}">
                      <a16:creationId xmlns:a16="http://schemas.microsoft.com/office/drawing/2014/main" id="{88C1934D-07FF-4435-8582-4DBDA52D1EB6}"/>
                    </a:ext>
                  </a:extLst>
                </p:cNvPr>
                <p:cNvSpPr>
                  <a:spLocks noChangeAspect="1"/>
                </p:cNvSpPr>
                <p:nvPr/>
              </p:nvSpPr>
              <p:spPr bwMode="auto">
                <a:xfrm>
                  <a:off x="6460868" y="3300525"/>
                  <a:ext cx="312526" cy="22068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sq">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grpSp>
        </p:grpSp>
      </p:grpSp>
      <p:grpSp>
        <p:nvGrpSpPr>
          <p:cNvPr id="113" name="Group 112">
            <a:extLst>
              <a:ext uri="{FF2B5EF4-FFF2-40B4-BE49-F238E27FC236}">
                <a16:creationId xmlns:a16="http://schemas.microsoft.com/office/drawing/2014/main" id="{ED807698-BB43-41DF-ABC8-8E92B4AD75AE}"/>
              </a:ext>
              <a:ext uri="{C183D7F6-B498-43B3-948B-1728B52AA6E4}">
                <adec:decorative xmlns:adec="http://schemas.microsoft.com/office/drawing/2017/decorative" val="1"/>
              </a:ext>
            </a:extLst>
          </p:cNvPr>
          <p:cNvGrpSpPr>
            <a:grpSpLocks noChangeAspect="1"/>
          </p:cNvGrpSpPr>
          <p:nvPr/>
        </p:nvGrpSpPr>
        <p:grpSpPr>
          <a:xfrm>
            <a:off x="9193576" y="2858710"/>
            <a:ext cx="1174443" cy="1145612"/>
            <a:chOff x="7819397" y="2852262"/>
            <a:chExt cx="1753982" cy="1710923"/>
          </a:xfrm>
        </p:grpSpPr>
        <p:sp>
          <p:nvSpPr>
            <p:cNvPr id="114" name="TextBox 113">
              <a:extLst>
                <a:ext uri="{FF2B5EF4-FFF2-40B4-BE49-F238E27FC236}">
                  <a16:creationId xmlns:a16="http://schemas.microsoft.com/office/drawing/2014/main" id="{36A0DB3C-A10E-4D08-88D0-0669AB2F6345}"/>
                </a:ext>
              </a:extLst>
            </p:cNvPr>
            <p:cNvSpPr txBox="1"/>
            <p:nvPr/>
          </p:nvSpPr>
          <p:spPr>
            <a:xfrm>
              <a:off x="7819397" y="2852262"/>
              <a:ext cx="1753982" cy="443198"/>
            </a:xfrm>
            <a:prstGeom prst="rect">
              <a:avLst/>
            </a:prstGeom>
          </p:spPr>
          <p:txBody>
            <a:bodyPr vert="horz" wrap="square" lIns="0" tIns="0" rIns="0" bIns="0" rtlCol="0" anchor="b">
              <a:spAutoFit/>
            </a:bodyPr>
            <a:lstStyle/>
            <a:p>
              <a:pPr algn="ctr" defTabSz="896181">
                <a:lnSpc>
                  <a:spcPct val="90000"/>
                </a:lnSpc>
                <a:spcAft>
                  <a:spcPts val="575"/>
                </a:spcAft>
                <a:defRPr/>
              </a:pPr>
              <a:r>
                <a:rPr lang="en-US" sz="1568">
                  <a:solidFill>
                    <a:srgbClr val="353535"/>
                  </a:solidFill>
                  <a:latin typeface="Segoe UI Semibold" panose="020B0702040204020203" pitchFamily="34" charset="0"/>
                  <a:ea typeface="Segoe UI" charset="0"/>
                  <a:cs typeface="Segoe UI Semibold" panose="020B0702040204020203" pitchFamily="34" charset="0"/>
                </a:rPr>
                <a:t>Provides CI/CD integration</a:t>
              </a:r>
            </a:p>
          </p:txBody>
        </p:sp>
        <p:grpSp>
          <p:nvGrpSpPr>
            <p:cNvPr id="115" name="Group 114">
              <a:extLst>
                <a:ext uri="{FF2B5EF4-FFF2-40B4-BE49-F238E27FC236}">
                  <a16:creationId xmlns:a16="http://schemas.microsoft.com/office/drawing/2014/main" id="{C03D3D9F-8D3D-4D8D-BF2B-B42B2B952634}"/>
                </a:ext>
              </a:extLst>
            </p:cNvPr>
            <p:cNvGrpSpPr/>
            <p:nvPr/>
          </p:nvGrpSpPr>
          <p:grpSpPr>
            <a:xfrm>
              <a:off x="8176340" y="3520769"/>
              <a:ext cx="1042416" cy="1042416"/>
              <a:chOff x="7717066" y="3190903"/>
              <a:chExt cx="1529767" cy="1492087"/>
            </a:xfrm>
          </p:grpSpPr>
          <p:sp useBgFill="1">
            <p:nvSpPr>
              <p:cNvPr id="116" name="Rounded Rectangle 122">
                <a:extLst>
                  <a:ext uri="{FF2B5EF4-FFF2-40B4-BE49-F238E27FC236}">
                    <a16:creationId xmlns:a16="http://schemas.microsoft.com/office/drawing/2014/main" id="{236C7D30-0FB3-427F-BBEE-7801E1C2E92D}"/>
                  </a:ext>
                </a:extLst>
              </p:cNvPr>
              <p:cNvSpPr/>
              <p:nvPr/>
            </p:nvSpPr>
            <p:spPr>
              <a:xfrm>
                <a:off x="7717066" y="3190903"/>
                <a:ext cx="1529767" cy="1492087"/>
              </a:xfrm>
              <a:prstGeom prst="roundRect">
                <a:avLst>
                  <a:gd name="adj" fmla="val 50000"/>
                </a:avLst>
              </a:prstGeom>
              <a:ln w="12700" cap="flat" cmpd="sng" algn="ctr">
                <a:solidFill>
                  <a:srgbClr val="008272"/>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559">
                  <a:defRPr/>
                </a:pPr>
                <a:endParaRPr lang="en-US" sz="1568" kern="0">
                  <a:solidFill>
                    <a:srgbClr val="353535"/>
                  </a:solidFill>
                  <a:latin typeface="Segoe UI Semibold" panose="020B0702040204020203" pitchFamily="34" charset="0"/>
                  <a:cs typeface="Segoe UI Semibold" panose="020B0702040204020203" pitchFamily="34" charset="0"/>
                </a:endParaRPr>
              </a:p>
            </p:txBody>
          </p:sp>
          <p:sp>
            <p:nvSpPr>
              <p:cNvPr id="117" name="CompanyDirectory_EF0D">
                <a:extLst>
                  <a:ext uri="{FF2B5EF4-FFF2-40B4-BE49-F238E27FC236}">
                    <a16:creationId xmlns:a16="http://schemas.microsoft.com/office/drawing/2014/main" id="{D532F9EC-27A0-435D-A628-4CD5BFE4C019}"/>
                  </a:ext>
                </a:extLst>
              </p:cNvPr>
              <p:cNvSpPr>
                <a:spLocks noChangeAspect="1" noEditPoints="1"/>
              </p:cNvSpPr>
              <p:nvPr/>
            </p:nvSpPr>
            <p:spPr bwMode="auto">
              <a:xfrm>
                <a:off x="8193103" y="3615972"/>
                <a:ext cx="577692" cy="641949"/>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270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grpSp>
      </p:grpSp>
      <p:grpSp>
        <p:nvGrpSpPr>
          <p:cNvPr id="118" name="Group 117">
            <a:extLst>
              <a:ext uri="{FF2B5EF4-FFF2-40B4-BE49-F238E27FC236}">
                <a16:creationId xmlns:a16="http://schemas.microsoft.com/office/drawing/2014/main" id="{6A35E935-7734-4E59-8B93-91E3E9057F11}"/>
              </a:ext>
              <a:ext uri="{C183D7F6-B498-43B3-948B-1728B52AA6E4}">
                <adec:decorative xmlns:adec="http://schemas.microsoft.com/office/drawing/2017/decorative" val="1"/>
              </a:ext>
            </a:extLst>
          </p:cNvPr>
          <p:cNvGrpSpPr>
            <a:grpSpLocks noChangeAspect="1"/>
          </p:cNvGrpSpPr>
          <p:nvPr/>
        </p:nvGrpSpPr>
        <p:grpSpPr>
          <a:xfrm>
            <a:off x="10820228" y="2714644"/>
            <a:ext cx="1277944" cy="1293992"/>
            <a:chOff x="10070720" y="2630663"/>
            <a:chExt cx="1908555" cy="1932522"/>
          </a:xfrm>
        </p:grpSpPr>
        <p:sp>
          <p:nvSpPr>
            <p:cNvPr id="119" name="TextBox 118">
              <a:extLst>
                <a:ext uri="{FF2B5EF4-FFF2-40B4-BE49-F238E27FC236}">
                  <a16:creationId xmlns:a16="http://schemas.microsoft.com/office/drawing/2014/main" id="{AE2ECB31-3CEB-475A-A620-8385138B29A6}"/>
                </a:ext>
              </a:extLst>
            </p:cNvPr>
            <p:cNvSpPr txBox="1"/>
            <p:nvPr/>
          </p:nvSpPr>
          <p:spPr>
            <a:xfrm>
              <a:off x="10070720" y="2630663"/>
              <a:ext cx="1908555" cy="664797"/>
            </a:xfrm>
            <a:prstGeom prst="rect">
              <a:avLst/>
            </a:prstGeom>
          </p:spPr>
          <p:txBody>
            <a:bodyPr vert="horz" wrap="square" lIns="0" tIns="0" rIns="0" bIns="0" rtlCol="0" anchor="b">
              <a:spAutoFit/>
            </a:bodyPr>
            <a:lstStyle/>
            <a:p>
              <a:pPr indent="-228610" algn="ctr" defTabSz="878559">
                <a:lnSpc>
                  <a:spcPct val="90000"/>
                </a:lnSpc>
                <a:spcAft>
                  <a:spcPts val="575"/>
                </a:spcAft>
                <a:defRPr/>
              </a:pPr>
              <a:r>
                <a:rPr lang="en-US" sz="1568" kern="0">
                  <a:solidFill>
                    <a:srgbClr val="353535"/>
                  </a:solidFill>
                  <a:latin typeface="Segoe UI Semibold" panose="020B0702040204020203" pitchFamily="34" charset="0"/>
                  <a:cs typeface="Segoe UI Semibold" panose="020B0702040204020203" pitchFamily="34" charset="0"/>
                </a:rPr>
                <a:t>Reports issues by severity with full test cases</a:t>
              </a:r>
            </a:p>
          </p:txBody>
        </p:sp>
        <p:grpSp>
          <p:nvGrpSpPr>
            <p:cNvPr id="120" name="Group 119">
              <a:extLst>
                <a:ext uri="{FF2B5EF4-FFF2-40B4-BE49-F238E27FC236}">
                  <a16:creationId xmlns:a16="http://schemas.microsoft.com/office/drawing/2014/main" id="{6C7B5EA3-03C7-4106-8677-9F169401A78D}"/>
                </a:ext>
              </a:extLst>
            </p:cNvPr>
            <p:cNvGrpSpPr/>
            <p:nvPr/>
          </p:nvGrpSpPr>
          <p:grpSpPr>
            <a:xfrm>
              <a:off x="10503490" y="3520769"/>
              <a:ext cx="1042416" cy="1042416"/>
              <a:chOff x="10503490" y="3507784"/>
              <a:chExt cx="1043014" cy="1039370"/>
            </a:xfrm>
          </p:grpSpPr>
          <p:sp useBgFill="1">
            <p:nvSpPr>
              <p:cNvPr id="121" name="Rounded Rectangle 122">
                <a:extLst>
                  <a:ext uri="{FF2B5EF4-FFF2-40B4-BE49-F238E27FC236}">
                    <a16:creationId xmlns:a16="http://schemas.microsoft.com/office/drawing/2014/main" id="{9F58645E-B3C1-4A6A-A758-0A6A425DED5C}"/>
                  </a:ext>
                </a:extLst>
              </p:cNvPr>
              <p:cNvSpPr/>
              <p:nvPr/>
            </p:nvSpPr>
            <p:spPr>
              <a:xfrm>
                <a:off x="10503490" y="3507784"/>
                <a:ext cx="1043014" cy="1039370"/>
              </a:xfrm>
              <a:prstGeom prst="roundRect">
                <a:avLst>
                  <a:gd name="adj" fmla="val 50000"/>
                </a:avLst>
              </a:prstGeom>
              <a:ln w="12700" cap="flat" cmpd="sng" algn="ctr">
                <a:solidFill>
                  <a:srgbClr val="008272"/>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559">
                  <a:defRPr/>
                </a:pPr>
                <a:endParaRPr lang="en-US" sz="1568" kern="0">
                  <a:solidFill>
                    <a:srgbClr val="353535"/>
                  </a:solidFill>
                  <a:latin typeface="Segoe UI Semibold" panose="020B0702040204020203" pitchFamily="34" charset="0"/>
                  <a:cs typeface="Segoe UI Semibold" panose="020B0702040204020203" pitchFamily="34" charset="0"/>
                </a:endParaRPr>
              </a:p>
            </p:txBody>
          </p:sp>
          <p:sp>
            <p:nvSpPr>
              <p:cNvPr id="122" name="Giftbox_EC1F">
                <a:extLst>
                  <a:ext uri="{FF2B5EF4-FFF2-40B4-BE49-F238E27FC236}">
                    <a16:creationId xmlns:a16="http://schemas.microsoft.com/office/drawing/2014/main" id="{71B2B4F2-3469-4A7A-82A4-B3E517D3F4BA}"/>
                  </a:ext>
                </a:extLst>
              </p:cNvPr>
              <p:cNvSpPr>
                <a:spLocks noChangeAspect="1" noEditPoints="1"/>
              </p:cNvSpPr>
              <p:nvPr/>
            </p:nvSpPr>
            <p:spPr bwMode="auto">
              <a:xfrm>
                <a:off x="10813906" y="3816843"/>
                <a:ext cx="422185" cy="42125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2700" cap="sq">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568">
                  <a:solidFill>
                    <a:srgbClr val="353535"/>
                  </a:solidFill>
                  <a:latin typeface="Segoe UI Semibold" panose="020B0702040204020203" pitchFamily="34" charset="0"/>
                  <a:cs typeface="Segoe UI Semibold" panose="020B0702040204020203" pitchFamily="34" charset="0"/>
                </a:endParaRPr>
              </a:p>
            </p:txBody>
          </p:sp>
        </p:grpSp>
      </p:grpSp>
      <p:grpSp>
        <p:nvGrpSpPr>
          <p:cNvPr id="123" name="Group 122">
            <a:extLst>
              <a:ext uri="{FF2B5EF4-FFF2-40B4-BE49-F238E27FC236}">
                <a16:creationId xmlns:a16="http://schemas.microsoft.com/office/drawing/2014/main" id="{CDE0A0CC-8A42-4410-B040-1B9F48B2B22E}"/>
              </a:ext>
              <a:ext uri="{C183D7F6-B498-43B3-948B-1728B52AA6E4}">
                <adec:decorative xmlns:adec="http://schemas.microsoft.com/office/drawing/2017/decorative" val="1"/>
              </a:ext>
            </a:extLst>
          </p:cNvPr>
          <p:cNvGrpSpPr>
            <a:grpSpLocks noChangeAspect="1"/>
          </p:cNvGrpSpPr>
          <p:nvPr/>
        </p:nvGrpSpPr>
        <p:grpSpPr>
          <a:xfrm>
            <a:off x="7154897" y="4482941"/>
            <a:ext cx="1691814" cy="809990"/>
            <a:chOff x="5087774" y="5341269"/>
            <a:chExt cx="2526654" cy="1209685"/>
          </a:xfrm>
        </p:grpSpPr>
        <p:grpSp>
          <p:nvGrpSpPr>
            <p:cNvPr id="124" name="Group 123">
              <a:extLst>
                <a:ext uri="{FF2B5EF4-FFF2-40B4-BE49-F238E27FC236}">
                  <a16:creationId xmlns:a16="http://schemas.microsoft.com/office/drawing/2014/main" id="{5E11F6A9-3E11-44DC-8DD2-A56D0F533EA9}"/>
                </a:ext>
              </a:extLst>
            </p:cNvPr>
            <p:cNvGrpSpPr/>
            <p:nvPr/>
          </p:nvGrpSpPr>
          <p:grpSpPr>
            <a:xfrm>
              <a:off x="5087774" y="5341269"/>
              <a:ext cx="2526654" cy="1209685"/>
              <a:chOff x="5087774" y="5341269"/>
              <a:chExt cx="2526654" cy="1209685"/>
            </a:xfrm>
          </p:grpSpPr>
          <p:sp>
            <p:nvSpPr>
              <p:cNvPr id="128" name="Rectangle 127">
                <a:extLst>
                  <a:ext uri="{FF2B5EF4-FFF2-40B4-BE49-F238E27FC236}">
                    <a16:creationId xmlns:a16="http://schemas.microsoft.com/office/drawing/2014/main" id="{387F8391-A255-4E95-B50B-E1D4E1EFF05E}"/>
                  </a:ext>
                </a:extLst>
              </p:cNvPr>
              <p:cNvSpPr/>
              <p:nvPr/>
            </p:nvSpPr>
            <p:spPr bwMode="auto">
              <a:xfrm>
                <a:off x="5739262" y="5710843"/>
                <a:ext cx="1223678" cy="840111"/>
              </a:xfrm>
              <a:prstGeom prst="rect">
                <a:avLst/>
              </a:prstGeom>
              <a:solidFill>
                <a:schemeClr val="bg1">
                  <a:lumMod val="95000"/>
                </a:schemeClr>
              </a:solidFill>
              <a:ln w="10795" cap="flat" cmpd="sng" algn="ctr">
                <a:no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568" kern="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endParaRPr>
              </a:p>
            </p:txBody>
          </p:sp>
          <p:sp>
            <p:nvSpPr>
              <p:cNvPr id="129" name="Rectangle 128">
                <a:extLst>
                  <a:ext uri="{FF2B5EF4-FFF2-40B4-BE49-F238E27FC236}">
                    <a16:creationId xmlns:a16="http://schemas.microsoft.com/office/drawing/2014/main" id="{7C8B51A7-7CE8-40E2-8EE6-EBD239D10FE1}"/>
                  </a:ext>
                </a:extLst>
              </p:cNvPr>
              <p:cNvSpPr/>
              <p:nvPr/>
            </p:nvSpPr>
            <p:spPr>
              <a:xfrm>
                <a:off x="5087774" y="5341269"/>
                <a:ext cx="2526654" cy="313932"/>
              </a:xfrm>
              <a:prstGeom prst="rect">
                <a:avLst/>
              </a:prstGeom>
            </p:spPr>
            <p:txBody>
              <a:bodyPr wrap="none">
                <a:spAutoFit/>
              </a:bodyPr>
              <a:lstStyle/>
              <a:p>
                <a:pPr indent="-228610" algn="ctr" defTabSz="878559">
                  <a:lnSpc>
                    <a:spcPct val="90000"/>
                  </a:lnSpc>
                  <a:spcAft>
                    <a:spcPts val="575"/>
                  </a:spcAft>
                  <a:defRPr/>
                </a:pPr>
                <a:r>
                  <a:rPr lang="en-US" sz="1568" kern="0" dirty="0">
                    <a:solidFill>
                      <a:srgbClr val="353535"/>
                    </a:solidFill>
                    <a:latin typeface="Segoe UI Semibold" panose="020B0702040204020203" pitchFamily="34" charset="0"/>
                    <a:cs typeface="Segoe UI Semibold" panose="020B0702040204020203" pitchFamily="34" charset="0"/>
                  </a:rPr>
                  <a:t>You remediate your code</a:t>
                </a:r>
              </a:p>
            </p:txBody>
          </p:sp>
        </p:grpSp>
        <p:grpSp>
          <p:nvGrpSpPr>
            <p:cNvPr id="125" name="Group 124">
              <a:extLst>
                <a:ext uri="{FF2B5EF4-FFF2-40B4-BE49-F238E27FC236}">
                  <a16:creationId xmlns:a16="http://schemas.microsoft.com/office/drawing/2014/main" id="{A1E3DC1F-A154-4702-84E4-D25C23C7265C}"/>
                </a:ext>
              </a:extLst>
            </p:cNvPr>
            <p:cNvGrpSpPr>
              <a:grpSpLocks noChangeAspect="1"/>
            </p:cNvGrpSpPr>
            <p:nvPr/>
          </p:nvGrpSpPr>
          <p:grpSpPr>
            <a:xfrm>
              <a:off x="5978998" y="5833863"/>
              <a:ext cx="740064" cy="717089"/>
              <a:chOff x="10110789" y="2123301"/>
              <a:chExt cx="621166" cy="601882"/>
            </a:xfrm>
          </p:grpSpPr>
          <p:sp>
            <p:nvSpPr>
              <p:cNvPr id="126" name="binary">
                <a:extLst>
                  <a:ext uri="{FF2B5EF4-FFF2-40B4-BE49-F238E27FC236}">
                    <a16:creationId xmlns:a16="http://schemas.microsoft.com/office/drawing/2014/main" id="{D26B8BA0-2EF4-473A-99EC-42BB37557D90}"/>
                  </a:ext>
                </a:extLst>
              </p:cNvPr>
              <p:cNvSpPr>
                <a:spLocks noChangeAspect="1" noEditPoints="1"/>
              </p:cNvSpPr>
              <p:nvPr/>
            </p:nvSpPr>
            <p:spPr bwMode="auto">
              <a:xfrm>
                <a:off x="10281900" y="2303809"/>
                <a:ext cx="278944" cy="24086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127" name="arrow_26">
                <a:extLst>
                  <a:ext uri="{FF2B5EF4-FFF2-40B4-BE49-F238E27FC236}">
                    <a16:creationId xmlns:a16="http://schemas.microsoft.com/office/drawing/2014/main" id="{2BB41366-15BB-4C84-B58B-78A31442AF60}"/>
                  </a:ext>
                </a:extLst>
              </p:cNvPr>
              <p:cNvSpPr>
                <a:spLocks noChangeAspect="1" noEditPoints="1"/>
              </p:cNvSpPr>
              <p:nvPr/>
            </p:nvSpPr>
            <p:spPr bwMode="auto">
              <a:xfrm>
                <a:off x="10110789" y="2123301"/>
                <a:ext cx="621166" cy="60188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27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225">
                  <a:defRPr/>
                </a:pPr>
                <a:endParaRPr lang="en-US" sz="1568">
                  <a:solidFill>
                    <a:srgbClr val="353535"/>
                  </a:solidFill>
                  <a:latin typeface="Segoe UI Semibold" panose="020B0702040204020203" pitchFamily="34" charset="0"/>
                  <a:cs typeface="Segoe UI Semibold" panose="020B0702040204020203" pitchFamily="34" charset="0"/>
                </a:endParaRPr>
              </a:p>
            </p:txBody>
          </p:sp>
        </p:grpSp>
      </p:grpSp>
      <p:sp>
        <p:nvSpPr>
          <p:cNvPr id="130" name="TextBox 129">
            <a:extLst>
              <a:ext uri="{FF2B5EF4-FFF2-40B4-BE49-F238E27FC236}">
                <a16:creationId xmlns:a16="http://schemas.microsoft.com/office/drawing/2014/main" id="{D4D9F42A-84F3-42E0-98FD-802076306094}"/>
              </a:ext>
            </a:extLst>
          </p:cNvPr>
          <p:cNvSpPr txBox="1">
            <a:spLocks noChangeAspect="1"/>
          </p:cNvSpPr>
          <p:nvPr/>
        </p:nvSpPr>
        <p:spPr>
          <a:xfrm>
            <a:off x="3880004" y="2930941"/>
            <a:ext cx="1590619" cy="269781"/>
          </a:xfrm>
          <a:prstGeom prst="rect">
            <a:avLst/>
          </a:prstGeom>
        </p:spPr>
        <p:txBody>
          <a:bodyPr vert="horz" wrap="square" lIns="0" tIns="0" rIns="0" bIns="0" rtlCol="0" anchor="b">
            <a:noAutofit/>
          </a:bodyPr>
          <a:lstStyle/>
          <a:p>
            <a:pPr indent="-228610" algn="ctr" defTabSz="878559">
              <a:lnSpc>
                <a:spcPct val="90000"/>
              </a:lnSpc>
              <a:spcAft>
                <a:spcPts val="575"/>
              </a:spcAft>
              <a:defRPr/>
            </a:pPr>
            <a:r>
              <a:rPr lang="en-US" sz="1568" kern="0" dirty="0">
                <a:solidFill>
                  <a:srgbClr val="353535"/>
                </a:solidFill>
                <a:latin typeface="Segoe UI Semibold" panose="020B0702040204020203" pitchFamily="34" charset="0"/>
                <a:cs typeface="Segoe UI Semibold" panose="020B0702040204020203" pitchFamily="34" charset="0"/>
              </a:rPr>
              <a:t>Start with binaries or URL; no source code required</a:t>
            </a:r>
          </a:p>
        </p:txBody>
      </p:sp>
      <p:grpSp>
        <p:nvGrpSpPr>
          <p:cNvPr id="131" name="Group 130">
            <a:extLst>
              <a:ext uri="{FF2B5EF4-FFF2-40B4-BE49-F238E27FC236}">
                <a16:creationId xmlns:a16="http://schemas.microsoft.com/office/drawing/2014/main" id="{2672534F-F044-44CC-9E05-F82EEE5D89E0}"/>
              </a:ext>
              <a:ext uri="{C183D7F6-B498-43B3-948B-1728B52AA6E4}">
                <adec:decorative xmlns:adec="http://schemas.microsoft.com/office/drawing/2017/decorative" val="1"/>
              </a:ext>
            </a:extLst>
          </p:cNvPr>
          <p:cNvGrpSpPr>
            <a:grpSpLocks noChangeAspect="1"/>
          </p:cNvGrpSpPr>
          <p:nvPr/>
        </p:nvGrpSpPr>
        <p:grpSpPr>
          <a:xfrm>
            <a:off x="4330241" y="3309468"/>
            <a:ext cx="697987" cy="697987"/>
            <a:chOff x="1194884" y="3432774"/>
            <a:chExt cx="1043016" cy="1039371"/>
          </a:xfrm>
        </p:grpSpPr>
        <p:sp>
          <p:nvSpPr>
            <p:cNvPr id="132" name="Rounded Rectangle 110">
              <a:extLst>
                <a:ext uri="{FF2B5EF4-FFF2-40B4-BE49-F238E27FC236}">
                  <a16:creationId xmlns:a16="http://schemas.microsoft.com/office/drawing/2014/main" id="{92BC116E-E35D-47D5-8419-23A6DA5B6760}"/>
                </a:ext>
              </a:extLst>
            </p:cNvPr>
            <p:cNvSpPr/>
            <p:nvPr/>
          </p:nvSpPr>
          <p:spPr>
            <a:xfrm>
              <a:off x="1194884" y="3432774"/>
              <a:ext cx="1043016" cy="1039371"/>
            </a:xfrm>
            <a:prstGeom prst="roundRect">
              <a:avLst>
                <a:gd name="adj" fmla="val 50000"/>
              </a:avLst>
            </a:prstGeom>
            <a:solidFill>
              <a:srgbClr val="008272"/>
            </a:solidFill>
            <a:ln w="19050" cap="flat" cmpd="sng" algn="ctr">
              <a:solidFill>
                <a:srgbClr val="008272"/>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559">
                <a:defRPr/>
              </a:pPr>
              <a:endParaRPr lang="en-US" sz="1765" kern="0">
                <a:solidFill>
                  <a:srgbClr val="353535"/>
                </a:solidFill>
                <a:latin typeface="Segoe UI Semibold" panose="020B0702040204020203" pitchFamily="34" charset="0"/>
                <a:cs typeface="Segoe UI Semibold" panose="020B0702040204020203" pitchFamily="34" charset="0"/>
              </a:endParaRPr>
            </a:p>
          </p:txBody>
        </p:sp>
        <p:grpSp>
          <p:nvGrpSpPr>
            <p:cNvPr id="133" name="Group 132">
              <a:extLst>
                <a:ext uri="{FF2B5EF4-FFF2-40B4-BE49-F238E27FC236}">
                  <a16:creationId xmlns:a16="http://schemas.microsoft.com/office/drawing/2014/main" id="{3C51EA35-4960-4F42-8D9B-E6FEC629D90C}"/>
                </a:ext>
              </a:extLst>
            </p:cNvPr>
            <p:cNvGrpSpPr/>
            <p:nvPr/>
          </p:nvGrpSpPr>
          <p:grpSpPr>
            <a:xfrm>
              <a:off x="1460184" y="3558018"/>
              <a:ext cx="530670" cy="637690"/>
              <a:chOff x="1460184" y="3558018"/>
              <a:chExt cx="530670" cy="637690"/>
            </a:xfrm>
          </p:grpSpPr>
          <p:sp>
            <p:nvSpPr>
              <p:cNvPr id="134" name="browser_3">
                <a:extLst>
                  <a:ext uri="{FF2B5EF4-FFF2-40B4-BE49-F238E27FC236}">
                    <a16:creationId xmlns:a16="http://schemas.microsoft.com/office/drawing/2014/main" id="{CEB0BE65-ECCA-4275-B10D-D277DD9A75C1}"/>
                  </a:ext>
                </a:extLst>
              </p:cNvPr>
              <p:cNvSpPr>
                <a:spLocks noChangeAspect="1" noEditPoints="1"/>
              </p:cNvSpPr>
              <p:nvPr/>
            </p:nvSpPr>
            <p:spPr bwMode="auto">
              <a:xfrm>
                <a:off x="1460184" y="3690947"/>
                <a:ext cx="530670" cy="50476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flat">
                <a:solidFill>
                  <a:schemeClr val="bg1"/>
                </a:solid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765">
                  <a:solidFill>
                    <a:srgbClr val="353535"/>
                  </a:solidFill>
                  <a:latin typeface="Segoe UI Semibold" panose="020B0702040204020203" pitchFamily="34" charset="0"/>
                  <a:cs typeface="Segoe UI Semibold" panose="020B0702040204020203" pitchFamily="34" charset="0"/>
                </a:endParaRPr>
              </a:p>
            </p:txBody>
          </p:sp>
          <p:sp>
            <p:nvSpPr>
              <p:cNvPr id="135" name="Rectangle 134">
                <a:extLst>
                  <a:ext uri="{FF2B5EF4-FFF2-40B4-BE49-F238E27FC236}">
                    <a16:creationId xmlns:a16="http://schemas.microsoft.com/office/drawing/2014/main" id="{45A163F3-27FE-4A52-8C1A-2F7CF08DAE1A}"/>
                  </a:ext>
                </a:extLst>
              </p:cNvPr>
              <p:cNvSpPr/>
              <p:nvPr/>
            </p:nvSpPr>
            <p:spPr bwMode="auto">
              <a:xfrm>
                <a:off x="1553171" y="3652214"/>
                <a:ext cx="128549" cy="46478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765">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136" name="Rectangle 135">
                <a:extLst>
                  <a:ext uri="{FF2B5EF4-FFF2-40B4-BE49-F238E27FC236}">
                    <a16:creationId xmlns:a16="http://schemas.microsoft.com/office/drawing/2014/main" id="{9D3410EA-C0FE-4ADE-86C4-4BC378FF593B}"/>
                  </a:ext>
                </a:extLst>
              </p:cNvPr>
              <p:cNvSpPr/>
              <p:nvPr/>
            </p:nvSpPr>
            <p:spPr bwMode="auto">
              <a:xfrm>
                <a:off x="1515210" y="3923340"/>
                <a:ext cx="204468" cy="19366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765">
                  <a:solidFill>
                    <a:srgbClr val="353535"/>
                  </a:solidFill>
                  <a:latin typeface="Segoe UI Semibold" panose="020B0702040204020203" pitchFamily="34" charset="0"/>
                  <a:ea typeface="Segoe UI" pitchFamily="34" charset="0"/>
                  <a:cs typeface="Segoe UI Semibold" panose="020B0702040204020203" pitchFamily="34" charset="0"/>
                </a:endParaRPr>
              </a:p>
            </p:txBody>
          </p:sp>
          <p:cxnSp>
            <p:nvCxnSpPr>
              <p:cNvPr id="137" name="Straight Arrow Connector 136">
                <a:extLst>
                  <a:ext uri="{FF2B5EF4-FFF2-40B4-BE49-F238E27FC236}">
                    <a16:creationId xmlns:a16="http://schemas.microsoft.com/office/drawing/2014/main" id="{95A33DAF-E86B-4D93-8E1D-C2A62A839DA6}"/>
                  </a:ext>
                </a:extLst>
              </p:cNvPr>
              <p:cNvCxnSpPr/>
              <p:nvPr/>
            </p:nvCxnSpPr>
            <p:spPr>
              <a:xfrm flipV="1">
                <a:off x="1617806" y="3558018"/>
                <a:ext cx="0" cy="371828"/>
              </a:xfrm>
              <a:prstGeom prst="straightConnector1">
                <a:avLst/>
              </a:prstGeom>
              <a:ln w="12700">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138" name="TextBox 137">
            <a:extLst>
              <a:ext uri="{FF2B5EF4-FFF2-40B4-BE49-F238E27FC236}">
                <a16:creationId xmlns:a16="http://schemas.microsoft.com/office/drawing/2014/main" id="{6D86C3E1-AACC-4DFF-B371-D704B588F0CF}"/>
              </a:ext>
            </a:extLst>
          </p:cNvPr>
          <p:cNvSpPr txBox="1">
            <a:spLocks noChangeAspect="1"/>
          </p:cNvSpPr>
          <p:nvPr/>
        </p:nvSpPr>
        <p:spPr>
          <a:xfrm>
            <a:off x="3866167" y="4881101"/>
            <a:ext cx="1670685" cy="420342"/>
          </a:xfrm>
          <a:prstGeom prst="rect">
            <a:avLst/>
          </a:prstGeom>
          <a:solidFill>
            <a:schemeClr val="bg1">
              <a:lumMod val="95000"/>
            </a:schemeClr>
          </a:solidFill>
        </p:spPr>
        <p:txBody>
          <a:bodyPr vert="horz" wrap="square" lIns="89593" tIns="89593" rIns="89593" bIns="89593" rtlCol="0" anchor="ctr">
            <a:spAutoFit/>
          </a:bodyPr>
          <a:lstStyle/>
          <a:p>
            <a:pPr indent="-228610" algn="ctr" defTabSz="878559">
              <a:lnSpc>
                <a:spcPct val="90000"/>
              </a:lnSpc>
              <a:spcAft>
                <a:spcPts val="575"/>
              </a:spcAft>
              <a:defRPr/>
            </a:pPr>
            <a:r>
              <a:rPr lang="en-US" sz="1568" kern="0" dirty="0">
                <a:solidFill>
                  <a:srgbClr val="353535"/>
                </a:solidFill>
                <a:latin typeface="Segoe UI Semibold" panose="020B0702040204020203" pitchFamily="34" charset="0"/>
                <a:cs typeface="Segoe UI Semibold" panose="020B0702040204020203" pitchFamily="34" charset="0"/>
              </a:rPr>
              <a:t>Re-test as part of the CI\CD pipeline</a:t>
            </a:r>
          </a:p>
        </p:txBody>
      </p:sp>
      <p:cxnSp>
        <p:nvCxnSpPr>
          <p:cNvPr id="139" name="Straight Connector 138">
            <a:extLst>
              <a:ext uri="{FF2B5EF4-FFF2-40B4-BE49-F238E27FC236}">
                <a16:creationId xmlns:a16="http://schemas.microsoft.com/office/drawing/2014/main" id="{985E3B69-A54D-40D7-9DC3-8CD0E68E0EF3}"/>
              </a:ext>
              <a:ext uri="{C183D7F6-B498-43B3-948B-1728B52AA6E4}">
                <adec:decorative xmlns:adec="http://schemas.microsoft.com/office/drawing/2017/decorative" val="1"/>
              </a:ext>
            </a:extLst>
          </p:cNvPr>
          <p:cNvCxnSpPr>
            <a:cxnSpLocks noChangeAspect="1"/>
            <a:stCxn id="132" idx="3"/>
            <a:endCxn id="81" idx="1"/>
          </p:cNvCxnSpPr>
          <p:nvPr/>
        </p:nvCxnSpPr>
        <p:spPr>
          <a:xfrm>
            <a:off x="5028228" y="3658462"/>
            <a:ext cx="1058516" cy="1180"/>
          </a:xfrm>
          <a:prstGeom prst="line">
            <a:avLst/>
          </a:prstGeom>
          <a:noFill/>
          <a:ln w="9525" cap="sq" cmpd="sng" algn="ctr">
            <a:solidFill>
              <a:srgbClr val="008272"/>
            </a:solidFill>
            <a:prstDash val="solid"/>
            <a:miter lim="800000"/>
            <a:headEnd type="none"/>
            <a:tailEnd type="arrow"/>
          </a:ln>
          <a:effectLst/>
        </p:spPr>
      </p:cxnSp>
      <p:cxnSp>
        <p:nvCxnSpPr>
          <p:cNvPr id="140" name="Straight Connector 139">
            <a:extLst>
              <a:ext uri="{FF2B5EF4-FFF2-40B4-BE49-F238E27FC236}">
                <a16:creationId xmlns:a16="http://schemas.microsoft.com/office/drawing/2014/main" id="{362556B5-A503-4448-88C5-66B7B7F9DC89}"/>
              </a:ext>
              <a:ext uri="{C183D7F6-B498-43B3-948B-1728B52AA6E4}">
                <adec:decorative xmlns:adec="http://schemas.microsoft.com/office/drawing/2017/decorative" val="1"/>
              </a:ext>
            </a:extLst>
          </p:cNvPr>
          <p:cNvCxnSpPr>
            <a:cxnSpLocks noChangeAspect="1"/>
            <a:stCxn id="81" idx="3"/>
            <a:endCxn id="90" idx="1"/>
          </p:cNvCxnSpPr>
          <p:nvPr/>
        </p:nvCxnSpPr>
        <p:spPr>
          <a:xfrm flipV="1">
            <a:off x="6784732" y="3655328"/>
            <a:ext cx="878848" cy="4314"/>
          </a:xfrm>
          <a:prstGeom prst="line">
            <a:avLst/>
          </a:prstGeom>
          <a:noFill/>
          <a:ln w="9525" cap="sq" cmpd="sng" algn="ctr">
            <a:solidFill>
              <a:schemeClr val="tx1"/>
            </a:solidFill>
            <a:prstDash val="solid"/>
            <a:miter lim="800000"/>
            <a:headEnd type="none"/>
            <a:tailEnd type="arrow"/>
          </a:ln>
          <a:effectLst/>
        </p:spPr>
      </p:cxnSp>
      <p:cxnSp>
        <p:nvCxnSpPr>
          <p:cNvPr id="141" name="Straight Connector 140">
            <a:extLst>
              <a:ext uri="{FF2B5EF4-FFF2-40B4-BE49-F238E27FC236}">
                <a16:creationId xmlns:a16="http://schemas.microsoft.com/office/drawing/2014/main" id="{CCCC89F3-A406-4579-A398-EFFAB98153E1}"/>
              </a:ext>
              <a:ext uri="{C183D7F6-B498-43B3-948B-1728B52AA6E4}">
                <adec:decorative xmlns:adec="http://schemas.microsoft.com/office/drawing/2017/decorative" val="1"/>
              </a:ext>
            </a:extLst>
          </p:cNvPr>
          <p:cNvCxnSpPr>
            <a:cxnSpLocks noChangeAspect="1"/>
            <a:stCxn id="90" idx="3"/>
            <a:endCxn id="116" idx="1"/>
          </p:cNvCxnSpPr>
          <p:nvPr/>
        </p:nvCxnSpPr>
        <p:spPr>
          <a:xfrm>
            <a:off x="8361568" y="3655328"/>
            <a:ext cx="1071012" cy="0"/>
          </a:xfrm>
          <a:prstGeom prst="line">
            <a:avLst/>
          </a:prstGeom>
          <a:noFill/>
          <a:ln w="9525" cap="sq" cmpd="sng" algn="ctr">
            <a:solidFill>
              <a:srgbClr val="008272"/>
            </a:solidFill>
            <a:prstDash val="solid"/>
            <a:miter lim="800000"/>
            <a:headEnd type="none"/>
            <a:tailEnd type="arrow"/>
          </a:ln>
          <a:effectLst/>
        </p:spPr>
      </p:cxnSp>
      <p:cxnSp>
        <p:nvCxnSpPr>
          <p:cNvPr id="142" name="Straight Connector 141">
            <a:extLst>
              <a:ext uri="{FF2B5EF4-FFF2-40B4-BE49-F238E27FC236}">
                <a16:creationId xmlns:a16="http://schemas.microsoft.com/office/drawing/2014/main" id="{9770E33E-F5D1-44CC-89C9-DD0F4654A703}"/>
              </a:ext>
              <a:ext uri="{C183D7F6-B498-43B3-948B-1728B52AA6E4}">
                <adec:decorative xmlns:adec="http://schemas.microsoft.com/office/drawing/2017/decorative" val="1"/>
              </a:ext>
            </a:extLst>
          </p:cNvPr>
          <p:cNvCxnSpPr>
            <a:cxnSpLocks noChangeAspect="1"/>
            <a:stCxn id="116" idx="3"/>
            <a:endCxn id="121" idx="1"/>
          </p:cNvCxnSpPr>
          <p:nvPr/>
        </p:nvCxnSpPr>
        <p:spPr>
          <a:xfrm>
            <a:off x="10130568" y="3655328"/>
            <a:ext cx="979437" cy="4314"/>
          </a:xfrm>
          <a:prstGeom prst="line">
            <a:avLst/>
          </a:prstGeom>
          <a:noFill/>
          <a:ln w="9525" cap="sq" cmpd="sng" algn="ctr">
            <a:solidFill>
              <a:srgbClr val="008272"/>
            </a:solidFill>
            <a:prstDash val="solid"/>
            <a:miter lim="800000"/>
            <a:headEnd type="none"/>
            <a:tailEnd type="arrow"/>
          </a:ln>
          <a:effectLst/>
        </p:spPr>
      </p:cxnSp>
      <p:cxnSp>
        <p:nvCxnSpPr>
          <p:cNvPr id="143" name="Straight Connector 142">
            <a:extLst>
              <a:ext uri="{FF2B5EF4-FFF2-40B4-BE49-F238E27FC236}">
                <a16:creationId xmlns:a16="http://schemas.microsoft.com/office/drawing/2014/main" id="{FE65607C-78AD-461A-AA37-8B7C0D735D66}"/>
              </a:ext>
              <a:ext uri="{C183D7F6-B498-43B3-948B-1728B52AA6E4}">
                <adec:decorative xmlns:adec="http://schemas.microsoft.com/office/drawing/2017/decorative" val="1"/>
              </a:ext>
            </a:extLst>
          </p:cNvPr>
          <p:cNvCxnSpPr>
            <a:cxnSpLocks noChangeAspect="1"/>
          </p:cNvCxnSpPr>
          <p:nvPr/>
        </p:nvCxnSpPr>
        <p:spPr>
          <a:xfrm>
            <a:off x="4689320" y="4058778"/>
            <a:ext cx="0" cy="684350"/>
          </a:xfrm>
          <a:prstGeom prst="line">
            <a:avLst/>
          </a:prstGeom>
          <a:noFill/>
          <a:ln w="9525" cap="sq" cmpd="sng" algn="ctr">
            <a:solidFill>
              <a:srgbClr val="008272"/>
            </a:solidFill>
            <a:prstDash val="solid"/>
            <a:miter lim="800000"/>
            <a:headEnd type="arrow"/>
            <a:tailEnd type="none"/>
          </a:ln>
          <a:effectLst/>
        </p:spPr>
      </p:cxnSp>
      <p:cxnSp>
        <p:nvCxnSpPr>
          <p:cNvPr id="144" name="Straight Connector 143">
            <a:extLst>
              <a:ext uri="{FF2B5EF4-FFF2-40B4-BE49-F238E27FC236}">
                <a16:creationId xmlns:a16="http://schemas.microsoft.com/office/drawing/2014/main" id="{99402748-2681-4FEB-8CE2-370F8EA38C6A}"/>
              </a:ext>
              <a:ext uri="{C183D7F6-B498-43B3-948B-1728B52AA6E4}">
                <adec:decorative xmlns:adec="http://schemas.microsoft.com/office/drawing/2017/decorative" val="1"/>
              </a:ext>
            </a:extLst>
          </p:cNvPr>
          <p:cNvCxnSpPr>
            <a:cxnSpLocks noChangeAspect="1"/>
          </p:cNvCxnSpPr>
          <p:nvPr/>
        </p:nvCxnSpPr>
        <p:spPr>
          <a:xfrm flipH="1">
            <a:off x="5522005" y="5079973"/>
            <a:ext cx="2113861" cy="0"/>
          </a:xfrm>
          <a:prstGeom prst="line">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0D14FC67-879B-4137-99C9-42907C82C05F}"/>
              </a:ext>
              <a:ext uri="{C183D7F6-B498-43B3-948B-1728B52AA6E4}">
                <adec:decorative xmlns:adec="http://schemas.microsoft.com/office/drawing/2017/decorative" val="1"/>
              </a:ext>
            </a:extLst>
          </p:cNvPr>
          <p:cNvGrpSpPr/>
          <p:nvPr/>
        </p:nvGrpSpPr>
        <p:grpSpPr>
          <a:xfrm>
            <a:off x="8393844" y="4033875"/>
            <a:ext cx="3063506" cy="1047660"/>
            <a:chOff x="8393844" y="4033875"/>
            <a:chExt cx="3063506" cy="1047660"/>
          </a:xfrm>
        </p:grpSpPr>
        <p:sp>
          <p:nvSpPr>
            <p:cNvPr id="77" name="Arrow: Bent 76">
              <a:extLst>
                <a:ext uri="{FF2B5EF4-FFF2-40B4-BE49-F238E27FC236}">
                  <a16:creationId xmlns:a16="http://schemas.microsoft.com/office/drawing/2014/main" id="{1EF7D8AE-844B-4389-9D38-3C13A87B2B23}"/>
                </a:ext>
              </a:extLst>
            </p:cNvPr>
            <p:cNvSpPr>
              <a:spLocks noChangeAspect="1"/>
            </p:cNvSpPr>
            <p:nvPr/>
          </p:nvSpPr>
          <p:spPr bwMode="auto">
            <a:xfrm rot="10800000">
              <a:off x="8520639" y="4033875"/>
              <a:ext cx="2936711" cy="1047660"/>
            </a:xfrm>
            <a:prstGeom prst="bentArrow">
              <a:avLst>
                <a:gd name="adj1" fmla="val 25000"/>
                <a:gd name="adj2" fmla="val 0"/>
                <a:gd name="adj3" fmla="val 25000"/>
                <a:gd name="adj4" fmla="val 16920"/>
              </a:avLst>
            </a:prstGeom>
            <a:noFill/>
            <a:ln w="9525" cap="sq" cmpd="sng" algn="ctr">
              <a:solidFill>
                <a:schemeClr val="tx1"/>
              </a:solidFill>
              <a:prstDash val="solid"/>
              <a:miter lim="800000"/>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B94F9C32-E341-4F60-8BF0-959DB0CAC315}"/>
                </a:ext>
              </a:extLst>
            </p:cNvPr>
            <p:cNvCxnSpPr>
              <a:cxnSpLocks noChangeAspect="1"/>
            </p:cNvCxnSpPr>
            <p:nvPr/>
          </p:nvCxnSpPr>
          <p:spPr>
            <a:xfrm flipH="1">
              <a:off x="8393844" y="5080768"/>
              <a:ext cx="126795" cy="0"/>
            </a:xfrm>
            <a:prstGeom prst="line">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3312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wipe(left)">
                                      <p:cBhvr>
                                        <p:cTn id="16" dur="500"/>
                                        <p:tgtEl>
                                          <p:spTgt spid="1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500"/>
                                        <p:tgtEl>
                                          <p:spTgt spid="87"/>
                                        </p:tgtEl>
                                      </p:cBhvr>
                                    </p:animEffect>
                                  </p:childTnLst>
                                </p:cTn>
                              </p:par>
                              <p:par>
                                <p:cTn id="22" presetID="22" presetClass="entr" presetSubtype="8"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wipe(left)">
                                      <p:cBhvr>
                                        <p:cTn id="24" dur="500"/>
                                        <p:tgtEl>
                                          <p:spTgt spid="1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par>
                                <p:cTn id="30" presetID="22" presetClass="entr" presetSubtype="8" fill="hold" nodeType="with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wipe(left)">
                                      <p:cBhvr>
                                        <p:cTn id="32" dur="500"/>
                                        <p:tgtEl>
                                          <p:spTgt spid="1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500"/>
                                        <p:tgtEl>
                                          <p:spTgt spid="1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46"/>
                                        </p:tgtEl>
                                        <p:attrNameLst>
                                          <p:attrName>style.visibility</p:attrName>
                                        </p:attrNameLst>
                                      </p:cBhvr>
                                      <p:to>
                                        <p:strVal val="visible"/>
                                      </p:to>
                                    </p:set>
                                    <p:animEffect transition="in" filter="barn(inVertical)">
                                      <p:cBhvr>
                                        <p:cTn id="42" dur="500"/>
                                        <p:tgtEl>
                                          <p:spTgt spid="14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barn(inVertical)">
                                      <p:cBhvr>
                                        <p:cTn id="51" dur="500"/>
                                        <p:tgtEl>
                                          <p:spTgt spid="144"/>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8"/>
                                        </p:tgtEl>
                                        <p:attrNameLst>
                                          <p:attrName>style.visibility</p:attrName>
                                        </p:attrNameLst>
                                      </p:cBhvr>
                                      <p:to>
                                        <p:strVal val="visible"/>
                                      </p:to>
                                    </p:set>
                                    <p:animEffect transition="in" filter="fade">
                                      <p:cBhvr>
                                        <p:cTn id="55" dur="500"/>
                                        <p:tgtEl>
                                          <p:spTgt spid="13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143"/>
                                        </p:tgtEl>
                                        <p:attrNameLst>
                                          <p:attrName>style.visibility</p:attrName>
                                        </p:attrNameLst>
                                      </p:cBhvr>
                                      <p:to>
                                        <p:strVal val="visible"/>
                                      </p:to>
                                    </p:set>
                                    <p:animEffect transition="in" filter="barn(inVertical)">
                                      <p:cBhvr>
                                        <p:cTn id="60"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W</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h</a:t>
            </a:r>
            <a:r>
              <a:rPr kumimoji="0" lang="en-US" sz="4705" b="0" i="0" u="none" strike="noStrike" kern="1200" cap="none" spc="-10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i</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t</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e</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o</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u</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r</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e</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 + Bolt</a:t>
            </a:r>
            <a:endPar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https://aka.ms/ADOWS</a:t>
            </a:r>
            <a:r>
              <a:rPr lang="en-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3076" name="Picture 4" descr="Risk">
            <a:extLst>
              <a:ext uri="{FF2B5EF4-FFF2-40B4-BE49-F238E27FC236}">
                <a16:creationId xmlns:a16="http://schemas.microsoft.com/office/drawing/2014/main" id="{783F74C9-8053-4826-944A-BA38C4A18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946" y="1073087"/>
            <a:ext cx="6725104" cy="13493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ulnerbility">
            <a:extLst>
              <a:ext uri="{FF2B5EF4-FFF2-40B4-BE49-F238E27FC236}">
                <a16:creationId xmlns:a16="http://schemas.microsoft.com/office/drawing/2014/main" id="{2043D3A0-A9A0-4A6E-BB18-14D6D4108A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945" y="2608463"/>
            <a:ext cx="6720928" cy="26087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90BF1BD-9410-4071-AF7B-D422B46E1D0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858945" y="5480225"/>
            <a:ext cx="4726597" cy="1253265"/>
          </a:xfrm>
          <a:prstGeom prst="rect">
            <a:avLst/>
          </a:prstGeom>
        </p:spPr>
      </p:pic>
      <p:pic>
        <p:nvPicPr>
          <p:cNvPr id="3" name="Picture 2">
            <a:extLst>
              <a:ext uri="{FF2B5EF4-FFF2-40B4-BE49-F238E27FC236}">
                <a16:creationId xmlns:a16="http://schemas.microsoft.com/office/drawing/2014/main" id="{2BAEA984-C2FC-4A8E-8DB1-BE6B49C57BE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639011" y="5475435"/>
            <a:ext cx="1940862" cy="1305764"/>
          </a:xfrm>
          <a:prstGeom prst="rect">
            <a:avLst/>
          </a:prstGeom>
        </p:spPr>
      </p:pic>
      <p:pic>
        <p:nvPicPr>
          <p:cNvPr id="3080" name="Picture 8" descr="Scan me!">
            <a:extLst>
              <a:ext uri="{FF2B5EF4-FFF2-40B4-BE49-F238E27FC236}">
                <a16:creationId xmlns:a16="http://schemas.microsoft.com/office/drawing/2014/main" id="{F4B71E12-2BD8-4865-A76F-FD993488D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7653" y="1562268"/>
            <a:ext cx="2092390" cy="209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28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5D49CA9-9764-4CF9-A8E6-BF7F5267CC7B}"/>
              </a:ext>
              <a:ext uri="{C183D7F6-B498-43B3-948B-1728B52AA6E4}">
                <adec:decorative xmlns:adec="http://schemas.microsoft.com/office/drawing/2017/decorative" val="1"/>
              </a:ext>
            </a:extLst>
          </p:cNvPr>
          <p:cNvGrpSpPr/>
          <p:nvPr/>
        </p:nvGrpSpPr>
        <p:grpSpPr>
          <a:xfrm>
            <a:off x="0" y="0"/>
            <a:ext cx="12197080" cy="6858000"/>
            <a:chOff x="0" y="0"/>
            <a:chExt cx="12197080" cy="6858000"/>
          </a:xfrm>
        </p:grpSpPr>
        <p:pic>
          <p:nvPicPr>
            <p:cNvPr id="9" name="Picture 8" descr="A screenshot of a cell phone&#10;&#10;Description generated with very high confidence">
              <a:extLst>
                <a:ext uri="{FF2B5EF4-FFF2-40B4-BE49-F238E27FC236}">
                  <a16:creationId xmlns:a16="http://schemas.microsoft.com/office/drawing/2014/main" id="{7F496A82-D743-4A4C-93A2-873C125323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016588" cy="6858000"/>
            </a:xfrm>
            <a:prstGeom prst="rect">
              <a:avLst/>
            </a:prstGeom>
          </p:spPr>
        </p:pic>
        <p:pic>
          <p:nvPicPr>
            <p:cNvPr id="21" name="Picture 20" descr="A screenshot of a cell phone&#10;&#10;Description generated with very high confidence">
              <a:extLst>
                <a:ext uri="{FF2B5EF4-FFF2-40B4-BE49-F238E27FC236}">
                  <a16:creationId xmlns:a16="http://schemas.microsoft.com/office/drawing/2014/main" id="{6741551F-7B79-48A0-951F-86E5AECB6F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449911" y="0"/>
              <a:ext cx="5747169" cy="6858000"/>
            </a:xfrm>
            <a:prstGeom prst="rect">
              <a:avLst/>
            </a:prstGeom>
          </p:spPr>
        </p:pic>
      </p:grpSp>
      <p:pic>
        <p:nvPicPr>
          <p:cNvPr id="5" name="Picture 4">
            <a:extLst>
              <a:ext uri="{FF2B5EF4-FFF2-40B4-BE49-F238E27FC236}">
                <a16:creationId xmlns:a16="http://schemas.microsoft.com/office/drawing/2014/main" id="{13E75715-BE80-455D-A7B7-A15DFAAA1A5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150" y="481389"/>
            <a:ext cx="977116" cy="977116"/>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0F6904B4-0223-42A9-BB98-259C1B71F6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4920" y="3003756"/>
            <a:ext cx="1976523" cy="2485514"/>
          </a:xfrm>
          <a:prstGeom prst="rect">
            <a:avLst/>
          </a:prstGeom>
        </p:spPr>
      </p:pic>
      <p:pic>
        <p:nvPicPr>
          <p:cNvPr id="13" name="Picture 12" descr="A close up of a logo&#10;&#10;Description generated with high confidence">
            <a:extLst>
              <a:ext uri="{FF2B5EF4-FFF2-40B4-BE49-F238E27FC236}">
                <a16:creationId xmlns:a16="http://schemas.microsoft.com/office/drawing/2014/main" id="{8321641A-F2C0-43FD-9532-3016A8DDF7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6813" y="477674"/>
            <a:ext cx="977116" cy="475554"/>
          </a:xfrm>
          <a:prstGeom prst="rect">
            <a:avLst/>
          </a:prstGeom>
        </p:spPr>
      </p:pic>
      <p:pic>
        <p:nvPicPr>
          <p:cNvPr id="15" name="Picture 14">
            <a:extLst>
              <a:ext uri="{FF2B5EF4-FFF2-40B4-BE49-F238E27FC236}">
                <a16:creationId xmlns:a16="http://schemas.microsoft.com/office/drawing/2014/main" id="{383B534F-943A-407C-B7FC-BF40D9D83719}"/>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4149" y="1477609"/>
            <a:ext cx="977116" cy="977116"/>
          </a:xfrm>
          <a:prstGeom prst="rect">
            <a:avLst/>
          </a:prstGeom>
        </p:spPr>
      </p:pic>
      <p:sp>
        <p:nvSpPr>
          <p:cNvPr id="19" name="Date Placeholder 1">
            <a:extLst>
              <a:ext uri="{FF2B5EF4-FFF2-40B4-BE49-F238E27FC236}">
                <a16:creationId xmlns:a16="http://schemas.microsoft.com/office/drawing/2014/main" id="{2AC971B4-061D-4CBC-9841-4CF6459A0EBA}"/>
              </a:ext>
            </a:extLst>
          </p:cNvPr>
          <p:cNvSpPr>
            <a:spLocks noGrp="1"/>
          </p:cNvSpPr>
          <p:nvPr>
            <p:ph type="dt" sz="half" idx="10"/>
          </p:nvPr>
        </p:nvSpPr>
        <p:spPr>
          <a:xfrm>
            <a:off x="4954148" y="1250962"/>
            <a:ext cx="977117" cy="207543"/>
          </a:xfrm>
          <a:solidFill>
            <a:srgbClr val="25252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C5E6AA-814A-4004-8056-886CB1FD8F09}" type="datetime2">
              <a:rPr kumimoji="0" lang="en-US" sz="500" b="1" i="0" u="none" strike="noStrike" kern="1200" cap="none" spc="0" normalizeH="0" baseline="0" noProof="0" smtClean="0">
                <a:ln>
                  <a:noFill/>
                </a:ln>
                <a:solidFill>
                  <a:prstClr val="white"/>
                </a:solidFill>
                <a:effectLst/>
                <a:uLnTx/>
                <a:uFillTx/>
                <a:latin typeface="Calibri" panose="020F0502020204030204"/>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Tuesday, September 21, 2021</a:t>
            </a:fld>
            <a:endParaRPr kumimoji="0" lang="en-US" sz="700" b="1" i="0" u="none" strike="noStrike" kern="1200" cap="none" spc="0" normalizeH="0" baseline="0" noProof="0" dirty="0">
              <a:ln>
                <a:noFill/>
              </a:ln>
              <a:solidFill>
                <a:prstClr val="white"/>
              </a:solidFill>
              <a:effectLst/>
              <a:uLnTx/>
              <a:uFillTx/>
              <a:latin typeface="Calibri" panose="020F0502020204030204"/>
              <a:ea typeface="+mn-ea"/>
              <a:cs typeface="Segoe UI" panose="020B0502040204020203" pitchFamily="34" charset="0"/>
            </a:endParaRPr>
          </a:p>
        </p:txBody>
      </p:sp>
      <p:sp>
        <p:nvSpPr>
          <p:cNvPr id="20" name="Date Placeholder 1">
            <a:extLst>
              <a:ext uri="{FF2B5EF4-FFF2-40B4-BE49-F238E27FC236}">
                <a16:creationId xmlns:a16="http://schemas.microsoft.com/office/drawing/2014/main" id="{802C2A40-0E8A-4505-A35C-5630A0CD4520}"/>
              </a:ext>
            </a:extLst>
          </p:cNvPr>
          <p:cNvSpPr txBox="1">
            <a:spLocks/>
          </p:cNvSpPr>
          <p:nvPr/>
        </p:nvSpPr>
        <p:spPr>
          <a:xfrm>
            <a:off x="4954148" y="733436"/>
            <a:ext cx="977117" cy="517526"/>
          </a:xfrm>
          <a:prstGeom prst="rect">
            <a:avLst/>
          </a:prstGeom>
          <a:solidFill>
            <a:srgbClr val="252525"/>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F1DFCF7-EAB0-41AC-85C2-C54F504B313E}" type="datetime10">
              <a:rPr kumimoji="0" lang="en-US" sz="2100" b="1"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18:58</a:t>
            </a:fld>
            <a:endPar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4" name="Picture 23" descr="A close up of a person&#10;&#10;Description generated with high confidence">
            <a:extLst>
              <a:ext uri="{FF2B5EF4-FFF2-40B4-BE49-F238E27FC236}">
                <a16:creationId xmlns:a16="http://schemas.microsoft.com/office/drawing/2014/main" id="{B42B399D-851A-4238-8155-C5D2332740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8087" y="477674"/>
            <a:ext cx="3473771" cy="2480490"/>
          </a:xfrm>
          <a:prstGeom prst="rect">
            <a:avLst/>
          </a:prstGeom>
        </p:spPr>
      </p:pic>
      <p:pic>
        <p:nvPicPr>
          <p:cNvPr id="25" name="Picture 24" descr="A close up of a logo&#10;&#10;Description generated with high confidence">
            <a:extLst>
              <a:ext uri="{FF2B5EF4-FFF2-40B4-BE49-F238E27FC236}">
                <a16:creationId xmlns:a16="http://schemas.microsoft.com/office/drawing/2014/main" id="{78DFA370-D557-4E7B-B195-8C8ACAD7D7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1575"/>
          <a:stretch/>
        </p:blipFill>
        <p:spPr>
          <a:xfrm rot="5400000">
            <a:off x="7248544" y="7656457"/>
            <a:ext cx="473169" cy="475554"/>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1FCCD92C-313E-4A9C-B40E-91A0A8A0638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51024" y="2473829"/>
            <a:ext cx="977116" cy="980831"/>
          </a:xfrm>
          <a:prstGeom prst="rect">
            <a:avLst/>
          </a:prstGeom>
        </p:spPr>
      </p:pic>
      <p:pic>
        <p:nvPicPr>
          <p:cNvPr id="27" name="Picture 26">
            <a:extLst>
              <a:ext uri="{FF2B5EF4-FFF2-40B4-BE49-F238E27FC236}">
                <a16:creationId xmlns:a16="http://schemas.microsoft.com/office/drawing/2014/main" id="{04FAAD6F-FBDC-422E-B647-9E7F00818524}"/>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1024" y="3470049"/>
            <a:ext cx="977116" cy="980831"/>
          </a:xfrm>
          <a:prstGeom prst="rect">
            <a:avLst/>
          </a:prstGeom>
        </p:spPr>
      </p:pic>
      <p:pic>
        <p:nvPicPr>
          <p:cNvPr id="28" name="Picture 27" descr="A close up of a logo&#10;&#10;Description generated with high confidence">
            <a:extLst>
              <a:ext uri="{FF2B5EF4-FFF2-40B4-BE49-F238E27FC236}">
                <a16:creationId xmlns:a16="http://schemas.microsoft.com/office/drawing/2014/main" id="{C586E708-DEE8-4E47-A102-7450FCE216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1024" y="4466269"/>
            <a:ext cx="977116" cy="475554"/>
          </a:xfrm>
          <a:prstGeom prst="rect">
            <a:avLst/>
          </a:prstGeom>
        </p:spPr>
      </p:pic>
      <p:sp>
        <p:nvSpPr>
          <p:cNvPr id="32" name="Rectangle 31">
            <a:extLst>
              <a:ext uri="{FF2B5EF4-FFF2-40B4-BE49-F238E27FC236}">
                <a16:creationId xmlns:a16="http://schemas.microsoft.com/office/drawing/2014/main" id="{49A758D5-7A36-4E6A-8659-0DD15CA2F48C}"/>
              </a:ext>
              <a:ext uri="{C183D7F6-B498-43B3-948B-1728B52AA6E4}">
                <adec:decorative xmlns:adec="http://schemas.microsoft.com/office/drawing/2017/decorative" val="1"/>
              </a:ext>
            </a:extLst>
          </p:cNvPr>
          <p:cNvSpPr/>
          <p:nvPr/>
        </p:nvSpPr>
        <p:spPr>
          <a:xfrm>
            <a:off x="5954380" y="3478955"/>
            <a:ext cx="1973259" cy="1462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DF1339C-E651-44E0-A493-5B6D2D63AD75}"/>
              </a:ext>
              <a:ext uri="{C183D7F6-B498-43B3-948B-1728B52AA6E4}">
                <adec:decorative xmlns:adec="http://schemas.microsoft.com/office/drawing/2017/decorative" val="1"/>
              </a:ext>
            </a:extLst>
          </p:cNvPr>
          <p:cNvSpPr/>
          <p:nvPr/>
        </p:nvSpPr>
        <p:spPr>
          <a:xfrm>
            <a:off x="2576273" y="7980911"/>
            <a:ext cx="3950208" cy="1974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FAF2DF6-C2AE-4FD4-8F58-029524B91818}"/>
              </a:ext>
              <a:ext uri="{C183D7F6-B498-43B3-948B-1728B52AA6E4}">
                <adec:decorative xmlns:adec="http://schemas.microsoft.com/office/drawing/2017/decorative" val="1"/>
              </a:ext>
            </a:extLst>
          </p:cNvPr>
          <p:cNvSpPr/>
          <p:nvPr/>
        </p:nvSpPr>
        <p:spPr>
          <a:xfrm>
            <a:off x="5957266" y="1483834"/>
            <a:ext cx="1973259" cy="958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60461FA2-3CF1-448B-A6C7-0A49B9FAD473}"/>
              </a:ext>
              <a:ext uri="{C183D7F6-B498-43B3-948B-1728B52AA6E4}">
                <adec:decorative xmlns:adec="http://schemas.microsoft.com/office/drawing/2017/decorative" val="1"/>
              </a:ext>
            </a:extLst>
          </p:cNvPr>
          <p:cNvSpPr/>
          <p:nvPr/>
        </p:nvSpPr>
        <p:spPr>
          <a:xfrm>
            <a:off x="6950013" y="488741"/>
            <a:ext cx="978408" cy="9659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790B74-3D79-4BD0-A851-FA687996BE4E}"/>
              </a:ext>
            </a:extLst>
          </p:cNvPr>
          <p:cNvSpPr txBox="1"/>
          <p:nvPr/>
        </p:nvSpPr>
        <p:spPr>
          <a:xfrm>
            <a:off x="5956338" y="1479444"/>
            <a:ext cx="19563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Mike Martin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Technical Evangelist</a:t>
            </a:r>
          </a:p>
        </p:txBody>
      </p:sp>
      <p:sp>
        <p:nvSpPr>
          <p:cNvPr id="36" name="Rectangle 35">
            <a:extLst>
              <a:ext uri="{FF2B5EF4-FFF2-40B4-BE49-F238E27FC236}">
                <a16:creationId xmlns:a16="http://schemas.microsoft.com/office/drawing/2014/main" id="{81D1F2CE-DAB4-4B37-8D5B-41743DBAA88D}"/>
              </a:ext>
              <a:ext uri="{C183D7F6-B498-43B3-948B-1728B52AA6E4}">
                <adec:decorative xmlns:adec="http://schemas.microsoft.com/office/drawing/2017/decorative" val="1"/>
              </a:ext>
            </a:extLst>
          </p:cNvPr>
          <p:cNvSpPr/>
          <p:nvPr/>
        </p:nvSpPr>
        <p:spPr>
          <a:xfrm>
            <a:off x="5954380" y="2478219"/>
            <a:ext cx="1973259" cy="969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0A1C4B6E-0212-48CE-9723-3B61DE91FBB8}"/>
              </a:ext>
            </a:extLst>
          </p:cNvPr>
          <p:cNvSpPr txBox="1"/>
          <p:nvPr/>
        </p:nvSpPr>
        <p:spPr>
          <a:xfrm>
            <a:off x="5953452" y="2473829"/>
            <a:ext cx="19563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Ex-MVP, Advisor, User group</a:t>
            </a:r>
          </a:p>
        </p:txBody>
      </p:sp>
      <p:pic>
        <p:nvPicPr>
          <p:cNvPr id="38" name="Picture 4" descr="Belgian Windows Azure User Group">
            <a:extLst>
              <a:ext uri="{FF2B5EF4-FFF2-40B4-BE49-F238E27FC236}">
                <a16:creationId xmlns:a16="http://schemas.microsoft.com/office/drawing/2014/main" id="{D5C4CBFE-7D55-4DAD-9B0F-63388310706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34722" y="3059579"/>
            <a:ext cx="509515" cy="3147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C480C31C-64B4-4141-90B0-67CBEA6EC9C2}"/>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0275" y="3037533"/>
            <a:ext cx="215919" cy="338881"/>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2CA9BD6A-E909-4D5B-AD44-0A34BDEE4CF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85634" y="2958164"/>
            <a:ext cx="474665" cy="474665"/>
          </a:xfrm>
          <a:prstGeom prst="rect">
            <a:avLst/>
          </a:prstGeom>
        </p:spPr>
      </p:pic>
      <p:sp>
        <p:nvSpPr>
          <p:cNvPr id="42" name="TextBox 41">
            <a:extLst>
              <a:ext uri="{FF2B5EF4-FFF2-40B4-BE49-F238E27FC236}">
                <a16:creationId xmlns:a16="http://schemas.microsoft.com/office/drawing/2014/main" id="{C83FC873-C170-4584-AA88-04E251A4A7CA}"/>
              </a:ext>
            </a:extLst>
          </p:cNvPr>
          <p:cNvSpPr txBox="1"/>
          <p:nvPr/>
        </p:nvSpPr>
        <p:spPr>
          <a:xfrm>
            <a:off x="5928140" y="3478955"/>
            <a:ext cx="195634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Social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@techmike2kx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15"/>
              </a:rPr>
              <a:t>mimar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15"/>
              </a:rPr>
              <a:t>@microsoft.com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2">
            <a:extLst>
              <a:ext uri="{FF2B5EF4-FFF2-40B4-BE49-F238E27FC236}">
                <a16:creationId xmlns:a16="http://schemas.microsoft.com/office/drawing/2014/main" id="{EC9D17F4-4679-47AD-8992-A9DA7B16A55D}"/>
              </a:ext>
              <a:ext uri="{C183D7F6-B498-43B3-948B-1728B52AA6E4}">
                <adec:decorative xmlns:adec="http://schemas.microsoft.com/office/drawing/2017/decorative" val="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91502" y="795096"/>
            <a:ext cx="936137" cy="344352"/>
          </a:xfrm>
          <a:prstGeom prst="rect">
            <a:avLst/>
          </a:prstGeom>
        </p:spPr>
      </p:pic>
      <p:sp>
        <p:nvSpPr>
          <p:cNvPr id="30" name="Rectangle 29">
            <a:extLst>
              <a:ext uri="{FF2B5EF4-FFF2-40B4-BE49-F238E27FC236}">
                <a16:creationId xmlns:a16="http://schemas.microsoft.com/office/drawing/2014/main" id="{C52EEC83-7458-4912-93A7-B1796DAC8879}"/>
              </a:ext>
              <a:ext uri="{C183D7F6-B498-43B3-948B-1728B52AA6E4}">
                <adec:decorative xmlns:adec="http://schemas.microsoft.com/office/drawing/2017/decorative" val="1"/>
              </a:ext>
            </a:extLst>
          </p:cNvPr>
          <p:cNvSpPr/>
          <p:nvPr/>
        </p:nvSpPr>
        <p:spPr>
          <a:xfrm>
            <a:off x="7983629" y="488740"/>
            <a:ext cx="1973259" cy="2965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25B9CBF2-02CB-4851-B5D0-131B39A4A0EA}"/>
              </a:ext>
            </a:extLst>
          </p:cNvPr>
          <p:cNvSpPr txBox="1"/>
          <p:nvPr/>
        </p:nvSpPr>
        <p:spPr>
          <a:xfrm>
            <a:off x="7980743" y="476174"/>
            <a:ext cx="1956346"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Flexible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Passionate about tech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Family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Global reach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Knowledge sharing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//also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curious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Straightforward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Feedback eager!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1" name="Rectangle 30">
            <a:extLst>
              <a:ext uri="{FF2B5EF4-FFF2-40B4-BE49-F238E27FC236}">
                <a16:creationId xmlns:a16="http://schemas.microsoft.com/office/drawing/2014/main" id="{23ABDF7F-38CF-4497-9180-0B2861FACF62}"/>
              </a:ext>
              <a:ext uri="{C183D7F6-B498-43B3-948B-1728B52AA6E4}">
                <adec:decorative xmlns:adec="http://schemas.microsoft.com/office/drawing/2017/decorative" val="1"/>
              </a:ext>
            </a:extLst>
          </p:cNvPr>
          <p:cNvSpPr/>
          <p:nvPr/>
        </p:nvSpPr>
        <p:spPr>
          <a:xfrm>
            <a:off x="7983629" y="3478955"/>
            <a:ext cx="1973259" cy="1462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9D84BD3-F031-462B-A63D-F957A4FC2F56}"/>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8286708" y="3535017"/>
            <a:ext cx="1341640" cy="1350745"/>
          </a:xfrm>
          <a:prstGeom prst="rect">
            <a:avLst/>
          </a:prstGeom>
        </p:spPr>
      </p:pic>
    </p:spTree>
    <p:extLst>
      <p:ext uri="{BB962C8B-B14F-4D97-AF65-F5344CB8AC3E}">
        <p14:creationId xmlns:p14="http://schemas.microsoft.com/office/powerpoint/2010/main" val="4087863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n</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y</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k</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t>
            </a:r>
            <a:r>
              <a:rPr kumimoji="0" lang="en-US" sz="4705" b="0" i="0" u="none" strike="noStrike" kern="1200" cap="none" spc="-10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i</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o</a:t>
            </a:r>
            <a:endPar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t>
            </a:r>
            <a:r>
              <a:rPr lang="en-BE" sz="2000" dirty="0">
                <a:solidFill>
                  <a:srgbClr val="FFFFFF">
                    <a:lumMod val="50000"/>
                  </a:srgbClr>
                </a:solidFill>
                <a:hlinkClick r:id="rId3"/>
              </a:rPr>
              <a:t>s</a:t>
            </a:r>
            <a:r>
              <a:rPr lang="en-US" sz="2000" dirty="0">
                <a:solidFill>
                  <a:srgbClr val="FFFFFF">
                    <a:lumMod val="50000"/>
                  </a:srgbClr>
                </a:solidFill>
                <a:hlinkClick r:id="rId3"/>
              </a:rPr>
              <a:t>n</a:t>
            </a:r>
            <a:r>
              <a:rPr lang="en-BE" sz="2000" dirty="0">
                <a:solidFill>
                  <a:srgbClr val="FFFFFF">
                    <a:lumMod val="50000"/>
                  </a:srgbClr>
                </a:solidFill>
                <a:hlinkClick r:id="rId3"/>
              </a:rPr>
              <a:t>y</a:t>
            </a:r>
            <a:r>
              <a:rPr lang="en-US" sz="2000" dirty="0">
                <a:solidFill>
                  <a:srgbClr val="FFFFFF">
                    <a:lumMod val="50000"/>
                  </a:srgbClr>
                </a:solidFill>
                <a:hlinkClick r:id="rId3"/>
              </a:rPr>
              <a:t>k</a:t>
            </a:r>
            <a:r>
              <a:rPr lang="en-BE" sz="2000" dirty="0">
                <a:solidFill>
                  <a:srgbClr val="FFFFFF">
                    <a:lumMod val="50000"/>
                  </a:srgbClr>
                </a:solidFill>
                <a:hlinkClick r:id="rId3"/>
              </a:rPr>
              <a:t>.</a:t>
            </a:r>
            <a:r>
              <a:rPr lang="en-US" sz="2000" dirty="0" err="1">
                <a:solidFill>
                  <a:srgbClr val="FFFFFF">
                    <a:lumMod val="50000"/>
                  </a:srgbClr>
                </a:solidFill>
                <a:hlinkClick r:id="rId3"/>
              </a:rPr>
              <a:t>i</a:t>
            </a:r>
            <a:r>
              <a:rPr lang="en-BE" sz="2000" dirty="0">
                <a:solidFill>
                  <a:srgbClr val="FFFFFF">
                    <a:lumMod val="50000"/>
                  </a:srgbClr>
                </a:solidFill>
                <a:hlinkClick r:id="rId3"/>
              </a:rPr>
              <a:t>o</a:t>
            </a:r>
            <a:r>
              <a:rPr lang="en-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2" name="Picture 1" descr="screensshot snyk.io">
            <a:extLst>
              <a:ext uri="{FF2B5EF4-FFF2-40B4-BE49-F238E27FC236}">
                <a16:creationId xmlns:a16="http://schemas.microsoft.com/office/drawing/2014/main" id="{BFCDD03B-676F-41D9-A07F-43D2020C5597}"/>
              </a:ext>
            </a:extLst>
          </p:cNvPr>
          <p:cNvPicPr>
            <a:picLocks noChangeAspect="1"/>
          </p:cNvPicPr>
          <p:nvPr/>
        </p:nvPicPr>
        <p:blipFill rotWithShape="1">
          <a:blip r:embed="rId4"/>
          <a:srcRect l="4769"/>
          <a:stretch/>
        </p:blipFill>
        <p:spPr>
          <a:xfrm>
            <a:off x="1858945" y="1037287"/>
            <a:ext cx="6707874" cy="4248146"/>
          </a:xfrm>
          <a:prstGeom prst="rect">
            <a:avLst/>
          </a:prstGeom>
        </p:spPr>
      </p:pic>
      <p:pic>
        <p:nvPicPr>
          <p:cNvPr id="7170" name="Picture 2" descr="Scan me!">
            <a:extLst>
              <a:ext uri="{FF2B5EF4-FFF2-40B4-BE49-F238E27FC236}">
                <a16:creationId xmlns:a16="http://schemas.microsoft.com/office/drawing/2014/main" id="{2A62410D-D275-4D8D-A052-9E274942E6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3214" y="1545082"/>
            <a:ext cx="2092390" cy="20923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A060BE-72D8-416F-8DD5-C1204E47ED3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858945" y="5493856"/>
            <a:ext cx="4424495" cy="1067085"/>
          </a:xfrm>
          <a:prstGeom prst="rect">
            <a:avLst/>
          </a:prstGeom>
        </p:spPr>
      </p:pic>
    </p:spTree>
    <p:extLst>
      <p:ext uri="{BB962C8B-B14F-4D97-AF65-F5344CB8AC3E}">
        <p14:creationId xmlns:p14="http://schemas.microsoft.com/office/powerpoint/2010/main" val="3607438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o</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n</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r</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Q</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u</a:t>
            </a:r>
            <a:r>
              <a:rPr kumimoji="0" lang="en-BE"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b</a:t>
            </a: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e</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https://aka.ms/ADOSonar</a:t>
            </a:r>
            <a:r>
              <a:rPr lang="en-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4" name="Picture 3" descr="screenshot sonarqube">
            <a:extLst>
              <a:ext uri="{FF2B5EF4-FFF2-40B4-BE49-F238E27FC236}">
                <a16:creationId xmlns:a16="http://schemas.microsoft.com/office/drawing/2014/main" id="{4A16D730-5767-4446-B97C-F9C40E3C727F}"/>
              </a:ext>
            </a:extLst>
          </p:cNvPr>
          <p:cNvPicPr>
            <a:picLocks noChangeAspect="1"/>
          </p:cNvPicPr>
          <p:nvPr/>
        </p:nvPicPr>
        <p:blipFill>
          <a:blip r:embed="rId4"/>
          <a:stretch>
            <a:fillRect/>
          </a:stretch>
        </p:blipFill>
        <p:spPr>
          <a:xfrm>
            <a:off x="1858945" y="1085634"/>
            <a:ext cx="6725104" cy="4164390"/>
          </a:xfrm>
          <a:prstGeom prst="rect">
            <a:avLst/>
          </a:prstGeom>
        </p:spPr>
      </p:pic>
      <p:pic>
        <p:nvPicPr>
          <p:cNvPr id="5" name="Picture 4">
            <a:extLst>
              <a:ext uri="{FF2B5EF4-FFF2-40B4-BE49-F238E27FC236}">
                <a16:creationId xmlns:a16="http://schemas.microsoft.com/office/drawing/2014/main" id="{8CBAF486-F02B-4134-AADF-B4B10CD91D1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858945" y="5481676"/>
            <a:ext cx="4726597" cy="1067085"/>
          </a:xfrm>
          <a:prstGeom prst="rect">
            <a:avLst/>
          </a:prstGeom>
        </p:spPr>
      </p:pic>
      <p:pic>
        <p:nvPicPr>
          <p:cNvPr id="10242" name="Picture 2" descr="Scan me!">
            <a:extLst>
              <a:ext uri="{FF2B5EF4-FFF2-40B4-BE49-F238E27FC236}">
                <a16:creationId xmlns:a16="http://schemas.microsoft.com/office/drawing/2014/main" id="{079A456A-72B8-436E-B00F-B7FEA5A233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3214" y="1545082"/>
            <a:ext cx="2092390" cy="209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508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Security Code Analysis </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98977"/>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https://aka.ms/MSCA</a:t>
            </a:r>
            <a:r>
              <a:rPr lang="nl-BE" sz="2000" dirty="0">
                <a:solidFill>
                  <a:srgbClr val="FFFFFF">
                    <a:lumMod val="50000"/>
                  </a:srgbClr>
                </a:solidFill>
              </a:rPr>
              <a:t> </a:t>
            </a:r>
          </a:p>
          <a:p>
            <a:pPr lvl="0" algn="ctr">
              <a:defRPr/>
            </a:pPr>
            <a:r>
              <a:rPr lang="nl-BE" sz="2000" dirty="0">
                <a:solidFill>
                  <a:srgbClr val="FFFFFF">
                    <a:lumMod val="50000"/>
                  </a:srgbClr>
                </a:solidFill>
                <a:hlinkClick r:id="rId4"/>
              </a:rPr>
              <a:t>https://aka.ms/mscadocs</a:t>
            </a:r>
            <a:r>
              <a:rPr lang="nl-BE" sz="2000" dirty="0">
                <a:solidFill>
                  <a:srgbClr val="FFFFFF">
                    <a:lumMod val="50000"/>
                  </a:srgbClr>
                </a:solidFill>
              </a:rPr>
              <a:t> </a:t>
            </a:r>
            <a:r>
              <a:rPr lang="en-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2" name="Picture 1">
            <a:extLst>
              <a:ext uri="{FF2B5EF4-FFF2-40B4-BE49-F238E27FC236}">
                <a16:creationId xmlns:a16="http://schemas.microsoft.com/office/drawing/2014/main" id="{78FD913B-734C-4488-BB47-FD1F605DF96C}"/>
              </a:ext>
              <a:ext uri="{C183D7F6-B498-43B3-948B-1728B52AA6E4}">
                <adec:decorative xmlns:adec="http://schemas.microsoft.com/office/drawing/2017/decorative" val="1"/>
              </a:ext>
            </a:extLst>
          </p:cNvPr>
          <p:cNvPicPr>
            <a:picLocks noChangeAspect="1"/>
          </p:cNvPicPr>
          <p:nvPr/>
        </p:nvPicPr>
        <p:blipFill rotWithShape="1">
          <a:blip r:embed="rId5"/>
          <a:srcRect t="9162" r="2827" b="4260"/>
          <a:stretch/>
        </p:blipFill>
        <p:spPr>
          <a:xfrm>
            <a:off x="1858944" y="1077264"/>
            <a:ext cx="6707873" cy="4069177"/>
          </a:xfrm>
          <a:prstGeom prst="rect">
            <a:avLst/>
          </a:prstGeom>
        </p:spPr>
      </p:pic>
      <p:pic>
        <p:nvPicPr>
          <p:cNvPr id="4098" name="Picture 2" descr="Scan me!">
            <a:extLst>
              <a:ext uri="{FF2B5EF4-FFF2-40B4-BE49-F238E27FC236}">
                <a16:creationId xmlns:a16="http://schemas.microsoft.com/office/drawing/2014/main" id="{8C8E7CAD-1D49-443F-AE5D-CFD67714E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3476" y="1545081"/>
            <a:ext cx="2092390" cy="20923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C0A4AC4-32C6-4CE6-95A3-D48DA6A2D861}"/>
              </a:ext>
              <a:ext uri="{C183D7F6-B498-43B3-948B-1728B52AA6E4}">
                <adec:decorative xmlns:adec="http://schemas.microsoft.com/office/drawing/2017/decorative" val="1"/>
              </a:ext>
            </a:extLst>
          </p:cNvPr>
          <p:cNvPicPr>
            <a:picLocks noChangeAspect="1"/>
          </p:cNvPicPr>
          <p:nvPr/>
        </p:nvPicPr>
        <p:blipFill rotWithShape="1">
          <a:blip r:embed="rId7"/>
          <a:srcRect t="7721" b="1"/>
          <a:stretch/>
        </p:blipFill>
        <p:spPr>
          <a:xfrm>
            <a:off x="1858944" y="5509429"/>
            <a:ext cx="4726596" cy="1106128"/>
          </a:xfrm>
          <a:prstGeom prst="rect">
            <a:avLst/>
          </a:prstGeom>
        </p:spPr>
      </p:pic>
    </p:spTree>
    <p:extLst>
      <p:ext uri="{BB962C8B-B14F-4D97-AF65-F5344CB8AC3E}">
        <p14:creationId xmlns:p14="http://schemas.microsoft.com/office/powerpoint/2010/main" val="133752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Azure Code Signing</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98977"/>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en-US" sz="2000" dirty="0">
                <a:solidFill>
                  <a:srgbClr val="FFFFFF">
                    <a:lumMod val="50000"/>
                  </a:srgbClr>
                </a:solidFill>
              </a:rPr>
              <a:t>TBD</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4098" name="Picture 2" descr="Scan me!">
            <a:extLst>
              <a:ext uri="{FF2B5EF4-FFF2-40B4-BE49-F238E27FC236}">
                <a16:creationId xmlns:a16="http://schemas.microsoft.com/office/drawing/2014/main" id="{8C8E7CAD-1D49-443F-AE5D-CFD67714E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3476" y="1545081"/>
            <a:ext cx="2092390" cy="20923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7F79C4-3AED-4C6C-A6F9-236568A4BC9B}"/>
              </a:ext>
            </a:extLst>
          </p:cNvPr>
          <p:cNvSpPr txBox="1"/>
          <p:nvPr/>
        </p:nvSpPr>
        <p:spPr>
          <a:xfrm rot="19064995">
            <a:off x="10384712" y="6018116"/>
            <a:ext cx="2340244" cy="627864"/>
          </a:xfrm>
          <a:prstGeom prst="rect">
            <a:avLst/>
          </a:prstGeom>
          <a:solidFill>
            <a:srgbClr val="007BFF"/>
          </a:solidFill>
        </p:spPr>
        <p:txBody>
          <a:bodyPr wrap="square" lIns="182880" tIns="146304" rIns="182880" bIns="146304" rtlCol="0">
            <a:spAutoFit/>
          </a:bodyPr>
          <a:lstStyle/>
          <a:p>
            <a:pPr algn="ctr">
              <a:lnSpc>
                <a:spcPct val="90000"/>
              </a:lnSpc>
              <a:spcAft>
                <a:spcPts val="600"/>
              </a:spcAft>
            </a:pPr>
            <a:r>
              <a:rPr lang="en-US" sz="2400" b="1" dirty="0">
                <a:solidFill>
                  <a:schemeClr val="bg1">
                    <a:lumMod val="95000"/>
                  </a:schemeClr>
                </a:solidFill>
              </a:rPr>
              <a:t>PREVIEW</a:t>
            </a:r>
          </a:p>
        </p:txBody>
      </p:sp>
      <p:pic>
        <p:nvPicPr>
          <p:cNvPr id="5" name="Picture 4" descr="Graphical user interface, application&#10;&#10;Description automatically generated">
            <a:extLst>
              <a:ext uri="{FF2B5EF4-FFF2-40B4-BE49-F238E27FC236}">
                <a16:creationId xmlns:a16="http://schemas.microsoft.com/office/drawing/2014/main" id="{5426467C-C333-4043-8B06-963A3ABCF921}"/>
              </a:ext>
            </a:extLst>
          </p:cNvPr>
          <p:cNvPicPr>
            <a:picLocks noChangeAspect="1"/>
          </p:cNvPicPr>
          <p:nvPr/>
        </p:nvPicPr>
        <p:blipFill>
          <a:blip r:embed="rId4"/>
          <a:stretch>
            <a:fillRect/>
          </a:stretch>
        </p:blipFill>
        <p:spPr>
          <a:xfrm>
            <a:off x="2118064" y="1692645"/>
            <a:ext cx="6343946" cy="3103654"/>
          </a:xfrm>
          <a:prstGeom prst="rect">
            <a:avLst/>
          </a:prstGeom>
        </p:spPr>
      </p:pic>
      <p:sp>
        <p:nvSpPr>
          <p:cNvPr id="36" name="TextBox 35">
            <a:extLst>
              <a:ext uri="{FF2B5EF4-FFF2-40B4-BE49-F238E27FC236}">
                <a16:creationId xmlns:a16="http://schemas.microsoft.com/office/drawing/2014/main" id="{1C14A27B-01EA-44BF-9CD1-0FE49D74F902}"/>
              </a:ext>
            </a:extLst>
          </p:cNvPr>
          <p:cNvSpPr txBox="1"/>
          <p:nvPr/>
        </p:nvSpPr>
        <p:spPr>
          <a:xfrm rot="19064995">
            <a:off x="9240577" y="2304410"/>
            <a:ext cx="2340244" cy="627864"/>
          </a:xfrm>
          <a:prstGeom prst="rect">
            <a:avLst/>
          </a:prstGeom>
          <a:solidFill>
            <a:srgbClr val="007BFF"/>
          </a:solidFill>
        </p:spPr>
        <p:txBody>
          <a:bodyPr wrap="square" lIns="182880" tIns="146304" rIns="182880" bIns="146304" rtlCol="0">
            <a:spAutoFit/>
          </a:bodyPr>
          <a:lstStyle/>
          <a:p>
            <a:pPr algn="ctr">
              <a:lnSpc>
                <a:spcPct val="90000"/>
              </a:lnSpc>
              <a:spcAft>
                <a:spcPts val="600"/>
              </a:spcAft>
            </a:pPr>
            <a:r>
              <a:rPr lang="en-US" sz="2400" b="1" dirty="0">
                <a:solidFill>
                  <a:schemeClr val="bg1">
                    <a:lumMod val="95000"/>
                  </a:schemeClr>
                </a:solidFill>
              </a:rPr>
              <a:t>PREVIEW</a:t>
            </a:r>
          </a:p>
        </p:txBody>
      </p:sp>
    </p:spTree>
    <p:extLst>
      <p:ext uri="{BB962C8B-B14F-4D97-AF65-F5344CB8AC3E}">
        <p14:creationId xmlns:p14="http://schemas.microsoft.com/office/powerpoint/2010/main" val="1704847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FC74964A-F708-42B9-8B39-32245464DDC4}"/>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p:cNvSpPr>
          <p:nvPr/>
        </p:nvSpPr>
        <p:spPr>
          <a:xfrm>
            <a:off x="1994115" y="292035"/>
            <a:ext cx="10637941" cy="63909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err="1">
                <a:ln>
                  <a:noFill/>
                </a:ln>
                <a:solidFill>
                  <a:srgbClr val="0070C0"/>
                </a:solidFill>
                <a:effectLst/>
                <a:uLnTx/>
                <a:uFillTx/>
                <a:latin typeface="Segoe UI Semibold" panose="020B0502040204020203" pitchFamily="34" charset="0"/>
                <a:ea typeface="+mn-ea"/>
                <a:cs typeface="Segoe UI Semibold" panose="020B0502040204020203" pitchFamily="34" charset="0"/>
              </a:rPr>
              <a:t>Github</a:t>
            </a:r>
            <a:r>
              <a:rPr kumimoji="0" lang="en-US" sz="4000" b="1" i="0" u="none" strike="noStrike" kern="1200" cap="none" spc="0" normalizeH="0" baseline="0" noProof="0" dirty="0">
                <a:ln>
                  <a:noFill/>
                </a:ln>
                <a:solidFill>
                  <a:srgbClr val="0070C0"/>
                </a:solidFill>
                <a:effectLst/>
                <a:uLnTx/>
                <a:uFillTx/>
                <a:latin typeface="Segoe UI Semibold" panose="020B0502040204020203" pitchFamily="34" charset="0"/>
                <a:ea typeface="+mn-ea"/>
                <a:cs typeface="Segoe UI Semibold" panose="020B0502040204020203" pitchFamily="34" charset="0"/>
              </a:rPr>
              <a:t> Code Analysis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432035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secure deploy ">
            <a:extLst>
              <a:ext uri="{FF2B5EF4-FFF2-40B4-BE49-F238E27FC236}">
                <a16:creationId xmlns:a16="http://schemas.microsoft.com/office/drawing/2014/main" id="{AEFE4737-E94C-4D53-99E4-4081796F2F9E}"/>
              </a:ext>
            </a:extLst>
          </p:cNvPr>
          <p:cNvPicPr>
            <a:picLocks noChangeAspect="1"/>
          </p:cNvPicPr>
          <p:nvPr/>
        </p:nvPicPr>
        <p:blipFill>
          <a:blip r:embed="rId3"/>
          <a:stretch>
            <a:fillRect/>
          </a:stretch>
        </p:blipFill>
        <p:spPr>
          <a:xfrm>
            <a:off x="3963427" y="2631204"/>
            <a:ext cx="4265146" cy="1595593"/>
          </a:xfrm>
          <a:prstGeom prst="rect">
            <a:avLst/>
          </a:prstGeom>
        </p:spPr>
      </p:pic>
    </p:spTree>
    <p:extLst>
      <p:ext uri="{BB962C8B-B14F-4D97-AF65-F5344CB8AC3E}">
        <p14:creationId xmlns:p14="http://schemas.microsoft.com/office/powerpoint/2010/main" val="2376837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4"/>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0070C0"/>
                </a:solidFill>
                <a:effectLst/>
                <a:uLnTx/>
                <a:uFillTx/>
                <a:latin typeface="Segoe UI Semibold" panose="020B0502040204020203" pitchFamily="34" charset="0"/>
                <a:ea typeface="+mn-ea"/>
                <a:cs typeface="Segoe UI Semibold" panose="020B0502040204020203" pitchFamily="34" charset="0"/>
              </a:rPr>
              <a:t>RBAC</a:t>
            </a: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 best practices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grpSp>
        <p:nvGrpSpPr>
          <p:cNvPr id="5" name="Group 4" descr="AAD logo">
            <a:extLst>
              <a:ext uri="{FF2B5EF4-FFF2-40B4-BE49-F238E27FC236}">
                <a16:creationId xmlns:a16="http://schemas.microsoft.com/office/drawing/2014/main" id="{AA692C97-2CEF-42C4-96B9-C9DBC823AB5D}"/>
              </a:ext>
            </a:extLst>
          </p:cNvPr>
          <p:cNvGrpSpPr>
            <a:grpSpLocks noChangeAspect="1"/>
          </p:cNvGrpSpPr>
          <p:nvPr/>
        </p:nvGrpSpPr>
        <p:grpSpPr>
          <a:xfrm>
            <a:off x="9260304" y="1617075"/>
            <a:ext cx="2180464" cy="2180459"/>
            <a:chOff x="9449518" y="1806288"/>
            <a:chExt cx="1802036" cy="1802032"/>
          </a:xfrm>
        </p:grpSpPr>
        <p:sp>
          <p:nvSpPr>
            <p:cNvPr id="3" name="Oval 2">
              <a:extLst>
                <a:ext uri="{FF2B5EF4-FFF2-40B4-BE49-F238E27FC236}">
                  <a16:creationId xmlns:a16="http://schemas.microsoft.com/office/drawing/2014/main" id="{47604767-7B8D-4571-87F8-8B40C99D391D}"/>
                </a:ext>
              </a:extLst>
            </p:cNvPr>
            <p:cNvSpPr/>
            <p:nvPr/>
          </p:nvSpPr>
          <p:spPr bwMode="auto">
            <a:xfrm>
              <a:off x="9449518" y="1806288"/>
              <a:ext cx="1802036" cy="180203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7E7443C5-823D-4333-9F53-6F72670F70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05085" y="2173144"/>
              <a:ext cx="1099291" cy="1078138"/>
            </a:xfrm>
            <a:prstGeom prst="rect">
              <a:avLst/>
            </a:prstGeom>
          </p:spPr>
        </p:pic>
      </p:grpSp>
      <p:sp>
        <p:nvSpPr>
          <p:cNvPr id="6" name="Text Placeholder 8">
            <a:extLst>
              <a:ext uri="{FF2B5EF4-FFF2-40B4-BE49-F238E27FC236}">
                <a16:creationId xmlns:a16="http://schemas.microsoft.com/office/drawing/2014/main" id="{61A57245-36D7-4D37-9050-5461F0971877}"/>
              </a:ext>
            </a:extLst>
          </p:cNvPr>
          <p:cNvSpPr txBox="1">
            <a:spLocks/>
          </p:cNvSpPr>
          <p:nvPr/>
        </p:nvSpPr>
        <p:spPr>
          <a:xfrm>
            <a:off x="1879182" y="1191230"/>
            <a:ext cx="6629889" cy="4069923"/>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rPr>
              <a:t>Follow the principle of granting the least privilege required to do the expected work</a:t>
            </a: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rPr>
              <a:t>Inherited to all children of the assigned scope</a:t>
            </a:r>
          </a:p>
          <a:p>
            <a:pPr marL="800100" marR="0" lvl="1"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rPr>
              <a:t>Use Management Groups to assign roles across multiple subscriptions</a:t>
            </a: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rPr>
              <a:t>Learn and use Managed Identities where possible</a:t>
            </a:r>
          </a:p>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254062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4"/>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0070C0"/>
                </a:solidFill>
                <a:effectLst/>
                <a:uLnTx/>
                <a:uFillTx/>
                <a:latin typeface="Segoe UI Semibold" panose="020B0502040204020203" pitchFamily="34" charset="0"/>
                <a:ea typeface="+mn-ea"/>
                <a:cs typeface="Segoe UI Semibold" panose="020B0502040204020203" pitchFamily="34" charset="0"/>
              </a:rPr>
              <a:t>Governance</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grpSp>
        <p:nvGrpSpPr>
          <p:cNvPr id="5" name="Group 4">
            <a:extLst>
              <a:ext uri="{FF2B5EF4-FFF2-40B4-BE49-F238E27FC236}">
                <a16:creationId xmlns:a16="http://schemas.microsoft.com/office/drawing/2014/main" id="{AA692C97-2CEF-42C4-96B9-C9DBC823AB5D}"/>
              </a:ext>
              <a:ext uri="{C183D7F6-B498-43B3-948B-1728B52AA6E4}">
                <adec:decorative xmlns:adec="http://schemas.microsoft.com/office/drawing/2017/decorative" val="1"/>
              </a:ext>
            </a:extLst>
          </p:cNvPr>
          <p:cNvGrpSpPr>
            <a:grpSpLocks noChangeAspect="1"/>
          </p:cNvGrpSpPr>
          <p:nvPr/>
        </p:nvGrpSpPr>
        <p:grpSpPr>
          <a:xfrm>
            <a:off x="9479379" y="1617075"/>
            <a:ext cx="2180464" cy="2180459"/>
            <a:chOff x="9449518" y="1806288"/>
            <a:chExt cx="1802036" cy="1802032"/>
          </a:xfrm>
        </p:grpSpPr>
        <p:sp>
          <p:nvSpPr>
            <p:cNvPr id="3" name="Oval 2">
              <a:extLst>
                <a:ext uri="{FF2B5EF4-FFF2-40B4-BE49-F238E27FC236}">
                  <a16:creationId xmlns:a16="http://schemas.microsoft.com/office/drawing/2014/main" id="{47604767-7B8D-4571-87F8-8B40C99D391D}"/>
                </a:ext>
              </a:extLst>
            </p:cNvPr>
            <p:cNvSpPr/>
            <p:nvPr/>
          </p:nvSpPr>
          <p:spPr bwMode="auto">
            <a:xfrm>
              <a:off x="9449518" y="1806288"/>
              <a:ext cx="1802036" cy="180203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7E7443C5-823D-4333-9F53-6F72670F70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05085" y="2173144"/>
              <a:ext cx="1099291" cy="1078138"/>
            </a:xfrm>
            <a:prstGeom prst="rect">
              <a:avLst/>
            </a:prstGeom>
          </p:spPr>
        </p:pic>
      </p:grpSp>
      <p:sp>
        <p:nvSpPr>
          <p:cNvPr id="6" name="Text Placeholder 8">
            <a:extLst>
              <a:ext uri="{FF2B5EF4-FFF2-40B4-BE49-F238E27FC236}">
                <a16:creationId xmlns:a16="http://schemas.microsoft.com/office/drawing/2014/main" id="{61A57245-36D7-4D37-9050-5461F0971877}"/>
              </a:ext>
            </a:extLst>
          </p:cNvPr>
          <p:cNvSpPr txBox="1">
            <a:spLocks/>
          </p:cNvSpPr>
          <p:nvPr/>
        </p:nvSpPr>
        <p:spPr>
          <a:xfrm>
            <a:off x="1879182" y="1191230"/>
            <a:ext cx="6629889" cy="4069923"/>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rPr>
              <a:t>Follow the principle of granting the least privilege required to do the expected work</a:t>
            </a: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rPr>
              <a:t>Inherited to all children of the assigned scope</a:t>
            </a:r>
          </a:p>
          <a:p>
            <a:pPr marL="800100" marR="0" lvl="1"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rPr>
              <a:t>Use Management Groups to assign roles across multiple subscriptions</a:t>
            </a: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rPr>
              <a:t>Learn and use Managed Identities where possible</a:t>
            </a:r>
          </a:p>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600" b="0" i="0" u="none" strike="noStrike" kern="1200" cap="none" spc="0" normalizeH="0" baseline="0" noProof="0" dirty="0">
              <a:ln>
                <a:noFill/>
              </a:ln>
              <a:solidFill>
                <a:srgbClr val="000000">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89" name="Rectangle 88">
            <a:extLst>
              <a:ext uri="{FF2B5EF4-FFF2-40B4-BE49-F238E27FC236}">
                <a16:creationId xmlns:a16="http://schemas.microsoft.com/office/drawing/2014/main" id="{9C471783-53BB-4A53-9BE3-5F50DDE1696C}"/>
              </a:ext>
              <a:ext uri="{C183D7F6-B498-43B3-948B-1728B52AA6E4}">
                <adec:decorative xmlns:adec="http://schemas.microsoft.com/office/drawing/2017/decorative" val="1"/>
              </a:ext>
            </a:extLst>
          </p:cNvPr>
          <p:cNvSpPr/>
          <p:nvPr/>
        </p:nvSpPr>
        <p:spPr bwMode="auto">
          <a:xfrm>
            <a:off x="1811547" y="959705"/>
            <a:ext cx="10380453" cy="58931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a:extLst>
              <a:ext uri="{FF2B5EF4-FFF2-40B4-BE49-F238E27FC236}">
                <a16:creationId xmlns:a16="http://schemas.microsoft.com/office/drawing/2014/main" id="{3C1E6CD9-E4E7-4B3C-B9D9-F78229F950D7}"/>
              </a:ext>
              <a:ext uri="{C183D7F6-B498-43B3-948B-1728B52AA6E4}">
                <adec:decorative xmlns:adec="http://schemas.microsoft.com/office/drawing/2017/decorative" val="1"/>
              </a:ext>
            </a:extLst>
          </p:cNvPr>
          <p:cNvGrpSpPr/>
          <p:nvPr/>
        </p:nvGrpSpPr>
        <p:grpSpPr>
          <a:xfrm flipH="1">
            <a:off x="10058313" y="2906725"/>
            <a:ext cx="184614" cy="1779772"/>
            <a:chOff x="2124673" y="2295425"/>
            <a:chExt cx="164160" cy="1599158"/>
          </a:xfrm>
          <a:solidFill>
            <a:srgbClr val="BAD80A"/>
          </a:solidFill>
        </p:grpSpPr>
        <p:sp>
          <p:nvSpPr>
            <p:cNvPr id="91" name="Right Triangle 90">
              <a:extLst>
                <a:ext uri="{FF2B5EF4-FFF2-40B4-BE49-F238E27FC236}">
                  <a16:creationId xmlns:a16="http://schemas.microsoft.com/office/drawing/2014/main" id="{BB47B43D-1404-4AA5-A9EA-660B63C58CBF}"/>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ight Triangle 91">
              <a:extLst>
                <a:ext uri="{FF2B5EF4-FFF2-40B4-BE49-F238E27FC236}">
                  <a16:creationId xmlns:a16="http://schemas.microsoft.com/office/drawing/2014/main" id="{F1398B6F-44C0-4D09-B295-34CC432FE00D}"/>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Rectangle: Rounded Corners 92">
            <a:extLst>
              <a:ext uri="{FF2B5EF4-FFF2-40B4-BE49-F238E27FC236}">
                <a16:creationId xmlns:a16="http://schemas.microsoft.com/office/drawing/2014/main" id="{3FCA87CF-C191-41BD-B2C9-E292D2ED1046}"/>
              </a:ext>
              <a:ext uri="{C183D7F6-B498-43B3-948B-1728B52AA6E4}">
                <adec:decorative xmlns:adec="http://schemas.microsoft.com/office/drawing/2017/decorative" val="1"/>
              </a:ext>
            </a:extLst>
          </p:cNvPr>
          <p:cNvSpPr/>
          <p:nvPr/>
        </p:nvSpPr>
        <p:spPr bwMode="auto">
          <a:xfrm>
            <a:off x="3738930" y="3207761"/>
            <a:ext cx="7647612" cy="1175852"/>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59" tIns="89630" rIns="89630" bIns="89630" numCol="1" rtlCol="0" anchor="ctr" anchorCtr="0" compatLnSpc="1">
            <a:prstTxWarp prst="textNoShape">
              <a:avLst/>
            </a:prstTxWarp>
          </a:bodyPr>
          <a:lstStyle/>
          <a:p>
            <a:pPr defTabSz="913576" fontAlgn="base">
              <a:spcBef>
                <a:spcPct val="0"/>
              </a:spcBef>
              <a:spcAft>
                <a:spcPct val="0"/>
              </a:spcAft>
              <a:defRPr/>
            </a:pPr>
            <a:endParaRPr lang="en-US" kern="0">
              <a:solidFill>
                <a:srgbClr val="0078D7"/>
              </a:solidFill>
              <a:latin typeface="Segoe UI Semibold"/>
            </a:endParaRPr>
          </a:p>
        </p:txBody>
      </p:sp>
      <p:sp>
        <p:nvSpPr>
          <p:cNvPr id="94" name="Rectangle 93">
            <a:extLst>
              <a:ext uri="{FF2B5EF4-FFF2-40B4-BE49-F238E27FC236}">
                <a16:creationId xmlns:a16="http://schemas.microsoft.com/office/drawing/2014/main" id="{C36F973D-DDDB-4DE1-8A97-B3650980712F}"/>
              </a:ext>
              <a:ext uri="{C183D7F6-B498-43B3-948B-1728B52AA6E4}">
                <adec:decorative xmlns:adec="http://schemas.microsoft.com/office/drawing/2017/decorative" val="1"/>
              </a:ext>
            </a:extLst>
          </p:cNvPr>
          <p:cNvSpPr/>
          <p:nvPr/>
        </p:nvSpPr>
        <p:spPr bwMode="auto">
          <a:xfrm>
            <a:off x="10227756" y="2904876"/>
            <a:ext cx="1783195" cy="1781621"/>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59" tIns="89630" rIns="89630" bIns="89630" numCol="1" rtlCol="0" anchor="ctr" anchorCtr="0" compatLnSpc="1">
            <a:prstTxWarp prst="textNoShape">
              <a:avLst/>
            </a:prstTxWarp>
          </a:bodyPr>
          <a:lstStyle/>
          <a:p>
            <a:pPr defTabSz="913576" fontAlgn="base">
              <a:spcBef>
                <a:spcPct val="0"/>
              </a:spcBef>
              <a:spcAft>
                <a:spcPct val="0"/>
              </a:spcAft>
              <a:defRPr/>
            </a:pPr>
            <a:endParaRPr lang="en-US" kern="0">
              <a:solidFill>
                <a:srgbClr val="0078D7"/>
              </a:solidFill>
              <a:latin typeface="Segoe UI Semibold"/>
            </a:endParaRPr>
          </a:p>
        </p:txBody>
      </p:sp>
      <p:sp>
        <p:nvSpPr>
          <p:cNvPr id="95" name="people_4">
            <a:extLst>
              <a:ext uri="{FF2B5EF4-FFF2-40B4-BE49-F238E27FC236}">
                <a16:creationId xmlns:a16="http://schemas.microsoft.com/office/drawing/2014/main" id="{954F8E14-45C9-4520-8EA1-C1A3DA867D9A}"/>
              </a:ext>
              <a:ext uri="{C183D7F6-B498-43B3-948B-1728B52AA6E4}">
                <adec:decorative xmlns:adec="http://schemas.microsoft.com/office/drawing/2017/decorative" val="1"/>
              </a:ext>
            </a:extLst>
          </p:cNvPr>
          <p:cNvSpPr>
            <a:spLocks noChangeAspect="1" noEditPoints="1"/>
          </p:cNvSpPr>
          <p:nvPr/>
        </p:nvSpPr>
        <p:spPr bwMode="auto">
          <a:xfrm>
            <a:off x="10871551" y="3273139"/>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kern="0">
              <a:solidFill>
                <a:srgbClr val="505050"/>
              </a:solidFill>
              <a:latin typeface="Segoe UI Semilight"/>
            </a:endParaRPr>
          </a:p>
        </p:txBody>
      </p:sp>
      <p:sp>
        <p:nvSpPr>
          <p:cNvPr id="96" name="Rectangle 95">
            <a:extLst>
              <a:ext uri="{FF2B5EF4-FFF2-40B4-BE49-F238E27FC236}">
                <a16:creationId xmlns:a16="http://schemas.microsoft.com/office/drawing/2014/main" id="{F2F27CAF-5FA1-4FEE-ABFA-5A394B438658}"/>
              </a:ext>
            </a:extLst>
          </p:cNvPr>
          <p:cNvSpPr/>
          <p:nvPr/>
        </p:nvSpPr>
        <p:spPr bwMode="auto">
          <a:xfrm>
            <a:off x="10022655" y="4007203"/>
            <a:ext cx="2141164"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200" kern="0">
                <a:solidFill>
                  <a:srgbClr val="FFFFFF"/>
                </a:solidFill>
                <a:latin typeface="Segoe UI Semibold" panose="020B0702040204020203" pitchFamily="34" charset="0"/>
                <a:cs typeface="Segoe UI" panose="020B0502040204020203" pitchFamily="34" charset="0"/>
              </a:rPr>
              <a:t>Cloud Custodian Team</a:t>
            </a:r>
          </a:p>
        </p:txBody>
      </p:sp>
      <p:sp>
        <p:nvSpPr>
          <p:cNvPr id="97" name="hand">
            <a:extLst>
              <a:ext uri="{FF2B5EF4-FFF2-40B4-BE49-F238E27FC236}">
                <a16:creationId xmlns:a16="http://schemas.microsoft.com/office/drawing/2014/main" id="{375AA0A0-FA3A-493C-BD1B-084BBAC7A6F7}"/>
              </a:ext>
              <a:ext uri="{C183D7F6-B498-43B3-948B-1728B52AA6E4}">
                <adec:decorative xmlns:adec="http://schemas.microsoft.com/office/drawing/2017/decorative" val="1"/>
              </a:ext>
            </a:extLst>
          </p:cNvPr>
          <p:cNvSpPr/>
          <p:nvPr/>
        </p:nvSpPr>
        <p:spPr bwMode="auto">
          <a:xfrm rot="1901075">
            <a:off x="10355399" y="3341715"/>
            <a:ext cx="512599" cy="601045"/>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33E6E171-DA50-4F45-8C8B-892C7FF4A2C5}"/>
              </a:ext>
            </a:extLst>
          </p:cNvPr>
          <p:cNvSpPr/>
          <p:nvPr/>
        </p:nvSpPr>
        <p:spPr bwMode="auto">
          <a:xfrm>
            <a:off x="1380629" y="3320477"/>
            <a:ext cx="1649598" cy="2170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sp>
        <p:nvSpPr>
          <p:cNvPr id="99" name="Oval 98">
            <a:extLst>
              <a:ext uri="{FF2B5EF4-FFF2-40B4-BE49-F238E27FC236}">
                <a16:creationId xmlns:a16="http://schemas.microsoft.com/office/drawing/2014/main" id="{B4248CB5-EABF-40FF-90A2-9D6AA42A73C9}"/>
              </a:ext>
              <a:ext uri="{C183D7F6-B498-43B3-948B-1728B52AA6E4}">
                <adec:decorative xmlns:adec="http://schemas.microsoft.com/office/drawing/2017/decorative" val="1"/>
              </a:ext>
            </a:extLst>
          </p:cNvPr>
          <p:cNvSpPr/>
          <p:nvPr/>
        </p:nvSpPr>
        <p:spPr bwMode="auto">
          <a:xfrm>
            <a:off x="3212779" y="2080528"/>
            <a:ext cx="3599363" cy="3599363"/>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2040" kern="0" err="1">
              <a:gradFill>
                <a:gsLst>
                  <a:gs pos="0">
                    <a:srgbClr val="FFFFFF"/>
                  </a:gs>
                  <a:gs pos="100000">
                    <a:srgbClr val="FFFFFF"/>
                  </a:gs>
                </a:gsLst>
                <a:lin ang="5400000" scaled="0"/>
              </a:gradFill>
              <a:latin typeface="Segoe UI Semilight"/>
            </a:endParaRPr>
          </a:p>
        </p:txBody>
      </p:sp>
      <p:sp>
        <p:nvSpPr>
          <p:cNvPr id="100" name="cloud">
            <a:extLst>
              <a:ext uri="{FF2B5EF4-FFF2-40B4-BE49-F238E27FC236}">
                <a16:creationId xmlns:a16="http://schemas.microsoft.com/office/drawing/2014/main" id="{3170E101-5900-4CF8-86DD-7624913110AF}"/>
              </a:ext>
              <a:ext uri="{C183D7F6-B498-43B3-948B-1728B52AA6E4}">
                <adec:decorative xmlns:adec="http://schemas.microsoft.com/office/drawing/2017/decorative" val="1"/>
              </a:ext>
            </a:extLst>
          </p:cNvPr>
          <p:cNvSpPr>
            <a:spLocks noChangeAspect="1"/>
          </p:cNvSpPr>
          <p:nvPr/>
        </p:nvSpPr>
        <p:spPr bwMode="auto">
          <a:xfrm flipH="1">
            <a:off x="3918605" y="3059570"/>
            <a:ext cx="2258641" cy="14389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kern="0">
              <a:gradFill>
                <a:gsLst>
                  <a:gs pos="0">
                    <a:srgbClr val="505050"/>
                  </a:gs>
                  <a:gs pos="100000">
                    <a:srgbClr val="505050"/>
                  </a:gs>
                </a:gsLst>
              </a:gradFill>
              <a:latin typeface="Segoe UI Semilight"/>
            </a:endParaRPr>
          </a:p>
        </p:txBody>
      </p:sp>
      <p:sp>
        <p:nvSpPr>
          <p:cNvPr id="101" name="gear">
            <a:extLst>
              <a:ext uri="{FF2B5EF4-FFF2-40B4-BE49-F238E27FC236}">
                <a16:creationId xmlns:a16="http://schemas.microsoft.com/office/drawing/2014/main" id="{E43FEB48-29EF-46C8-B8AE-224A55EB12D3}"/>
              </a:ext>
              <a:ext uri="{C183D7F6-B498-43B3-948B-1728B52AA6E4}">
                <adec:decorative xmlns:adec="http://schemas.microsoft.com/office/drawing/2017/decorative" val="1"/>
              </a:ext>
            </a:extLst>
          </p:cNvPr>
          <p:cNvSpPr>
            <a:spLocks noChangeAspect="1" noEditPoints="1"/>
          </p:cNvSpPr>
          <p:nvPr/>
        </p:nvSpPr>
        <p:spPr bwMode="auto">
          <a:xfrm>
            <a:off x="4166661" y="3753037"/>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kern="0">
              <a:gradFill>
                <a:gsLst>
                  <a:gs pos="0">
                    <a:srgbClr val="505050"/>
                  </a:gs>
                  <a:gs pos="100000">
                    <a:srgbClr val="505050"/>
                  </a:gs>
                </a:gsLst>
              </a:gradFill>
              <a:latin typeface="Segoe UI Semilight"/>
            </a:endParaRPr>
          </a:p>
        </p:txBody>
      </p:sp>
      <p:sp>
        <p:nvSpPr>
          <p:cNvPr id="102" name="gear">
            <a:extLst>
              <a:ext uri="{FF2B5EF4-FFF2-40B4-BE49-F238E27FC236}">
                <a16:creationId xmlns:a16="http://schemas.microsoft.com/office/drawing/2014/main" id="{5A07BA55-3D30-4AB2-9FD2-C26D29F1C5A5}"/>
              </a:ext>
              <a:ext uri="{C183D7F6-B498-43B3-948B-1728B52AA6E4}">
                <adec:decorative xmlns:adec="http://schemas.microsoft.com/office/drawing/2017/decorative" val="1"/>
              </a:ext>
            </a:extLst>
          </p:cNvPr>
          <p:cNvSpPr>
            <a:spLocks noChangeAspect="1" noEditPoints="1"/>
          </p:cNvSpPr>
          <p:nvPr/>
        </p:nvSpPr>
        <p:spPr bwMode="auto">
          <a:xfrm>
            <a:off x="4782875" y="3440150"/>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kern="0">
              <a:gradFill>
                <a:gsLst>
                  <a:gs pos="0">
                    <a:srgbClr val="505050"/>
                  </a:gs>
                  <a:gs pos="100000">
                    <a:srgbClr val="505050"/>
                  </a:gs>
                </a:gsLst>
              </a:gradFill>
              <a:latin typeface="Segoe UI Semilight"/>
            </a:endParaRPr>
          </a:p>
        </p:txBody>
      </p:sp>
      <p:sp>
        <p:nvSpPr>
          <p:cNvPr id="103" name="gear">
            <a:extLst>
              <a:ext uri="{FF2B5EF4-FFF2-40B4-BE49-F238E27FC236}">
                <a16:creationId xmlns:a16="http://schemas.microsoft.com/office/drawing/2014/main" id="{1CBAF766-5E59-4BFB-8346-366C10A1DC66}"/>
              </a:ext>
              <a:ext uri="{C183D7F6-B498-43B3-948B-1728B52AA6E4}">
                <adec:decorative xmlns:adec="http://schemas.microsoft.com/office/drawing/2017/decorative" val="1"/>
              </a:ext>
            </a:extLst>
          </p:cNvPr>
          <p:cNvSpPr>
            <a:spLocks noChangeAspect="1" noEditPoints="1"/>
          </p:cNvSpPr>
          <p:nvPr/>
        </p:nvSpPr>
        <p:spPr bwMode="auto">
          <a:xfrm>
            <a:off x="5331111" y="3828897"/>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kern="0">
              <a:gradFill>
                <a:gsLst>
                  <a:gs pos="0">
                    <a:srgbClr val="505050"/>
                  </a:gs>
                  <a:gs pos="100000">
                    <a:srgbClr val="505050"/>
                  </a:gs>
                </a:gsLst>
              </a:gradFill>
              <a:latin typeface="Segoe UI Semilight"/>
            </a:endParaRPr>
          </a:p>
        </p:txBody>
      </p:sp>
      <p:sp>
        <p:nvSpPr>
          <p:cNvPr id="104" name="people_4">
            <a:extLst>
              <a:ext uri="{FF2B5EF4-FFF2-40B4-BE49-F238E27FC236}">
                <a16:creationId xmlns:a16="http://schemas.microsoft.com/office/drawing/2014/main" id="{F12653C7-A405-4094-87A4-76768E0ECD9E}"/>
              </a:ext>
              <a:ext uri="{C183D7F6-B498-43B3-948B-1728B52AA6E4}">
                <adec:decorative xmlns:adec="http://schemas.microsoft.com/office/drawing/2017/decorative" val="1"/>
              </a:ext>
            </a:extLst>
          </p:cNvPr>
          <p:cNvSpPr>
            <a:spLocks noChangeAspect="1" noEditPoints="1"/>
          </p:cNvSpPr>
          <p:nvPr/>
        </p:nvSpPr>
        <p:spPr bwMode="auto">
          <a:xfrm>
            <a:off x="1983742" y="2605539"/>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kern="0">
              <a:solidFill>
                <a:srgbClr val="505050"/>
              </a:solidFill>
              <a:latin typeface="Segoe UI Semilight"/>
            </a:endParaRPr>
          </a:p>
        </p:txBody>
      </p:sp>
      <p:sp>
        <p:nvSpPr>
          <p:cNvPr id="105" name="Rectangle 104">
            <a:extLst>
              <a:ext uri="{FF2B5EF4-FFF2-40B4-BE49-F238E27FC236}">
                <a16:creationId xmlns:a16="http://schemas.microsoft.com/office/drawing/2014/main" id="{4EC738E7-0D1D-405D-8B8E-95C736CBC458}"/>
              </a:ext>
            </a:extLst>
          </p:cNvPr>
          <p:cNvSpPr/>
          <p:nvPr/>
        </p:nvSpPr>
        <p:spPr bwMode="auto">
          <a:xfrm>
            <a:off x="1380629" y="4841955"/>
            <a:ext cx="1649598" cy="2170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106" name="people_4">
            <a:extLst>
              <a:ext uri="{FF2B5EF4-FFF2-40B4-BE49-F238E27FC236}">
                <a16:creationId xmlns:a16="http://schemas.microsoft.com/office/drawing/2014/main" id="{C0BC6162-5D5B-40D8-AE67-29735BF372DD}"/>
              </a:ext>
              <a:ext uri="{C183D7F6-B498-43B3-948B-1728B52AA6E4}">
                <adec:decorative xmlns:adec="http://schemas.microsoft.com/office/drawing/2017/decorative" val="1"/>
              </a:ext>
            </a:extLst>
          </p:cNvPr>
          <p:cNvSpPr>
            <a:spLocks noChangeAspect="1" noEditPoints="1"/>
          </p:cNvSpPr>
          <p:nvPr/>
        </p:nvSpPr>
        <p:spPr bwMode="auto">
          <a:xfrm>
            <a:off x="1983742" y="4097748"/>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kern="0">
              <a:solidFill>
                <a:srgbClr val="505050"/>
              </a:solidFill>
              <a:latin typeface="Segoe UI Semilight"/>
            </a:endParaRPr>
          </a:p>
        </p:txBody>
      </p:sp>
      <p:cxnSp>
        <p:nvCxnSpPr>
          <p:cNvPr id="107" name="Straight Connector 106">
            <a:extLst>
              <a:ext uri="{FF2B5EF4-FFF2-40B4-BE49-F238E27FC236}">
                <a16:creationId xmlns:a16="http://schemas.microsoft.com/office/drawing/2014/main" id="{6887433E-1F10-4BBD-9F22-4B5A400DC935}"/>
              </a:ext>
              <a:ext uri="{C183D7F6-B498-43B3-948B-1728B52AA6E4}">
                <adec:decorative xmlns:adec="http://schemas.microsoft.com/office/drawing/2017/decorative" val="1"/>
              </a:ext>
            </a:extLst>
          </p:cNvPr>
          <p:cNvCxnSpPr>
            <a:cxnSpLocks/>
          </p:cNvCxnSpPr>
          <p:nvPr/>
        </p:nvCxnSpPr>
        <p:spPr>
          <a:xfrm>
            <a:off x="2198304" y="3845065"/>
            <a:ext cx="1204614" cy="0"/>
          </a:xfrm>
          <a:prstGeom prst="line">
            <a:avLst/>
          </a:prstGeom>
          <a:noFill/>
          <a:ln w="25400" cap="rnd" cmpd="sng" algn="ctr">
            <a:solidFill>
              <a:srgbClr val="E6E6E6">
                <a:lumMod val="75000"/>
              </a:srgbClr>
            </a:solidFill>
            <a:prstDash val="sysDash"/>
            <a:headEnd type="none"/>
            <a:tailEnd type="arrow" w="lg" len="med"/>
          </a:ln>
          <a:effectLst/>
        </p:spPr>
      </p:cxnSp>
      <p:sp>
        <p:nvSpPr>
          <p:cNvPr id="108" name="1">
            <a:extLst>
              <a:ext uri="{FF2B5EF4-FFF2-40B4-BE49-F238E27FC236}">
                <a16:creationId xmlns:a16="http://schemas.microsoft.com/office/drawing/2014/main" id="{601F3A45-D20D-4A60-A071-1B412CC465A6}"/>
              </a:ext>
              <a:ext uri="{C183D7F6-B498-43B3-948B-1728B52AA6E4}">
                <adec:decorative xmlns:adec="http://schemas.microsoft.com/office/drawing/2017/decorative" val="1"/>
              </a:ext>
            </a:extLst>
          </p:cNvPr>
          <p:cNvSpPr/>
          <p:nvPr/>
        </p:nvSpPr>
        <p:spPr bwMode="auto">
          <a:xfrm>
            <a:off x="4473880" y="2347853"/>
            <a:ext cx="3094821" cy="1231050"/>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algn="ctr" defTabSz="914087">
              <a:defRPr/>
            </a:pPr>
            <a:endParaRPr lang="en-US" kern="0">
              <a:solidFill>
                <a:srgbClr val="505050"/>
              </a:solidFill>
              <a:latin typeface="Segoe UI Semilight"/>
            </a:endParaRPr>
          </a:p>
        </p:txBody>
      </p:sp>
      <p:sp>
        <p:nvSpPr>
          <p:cNvPr id="109" name="3">
            <a:extLst>
              <a:ext uri="{FF2B5EF4-FFF2-40B4-BE49-F238E27FC236}">
                <a16:creationId xmlns:a16="http://schemas.microsoft.com/office/drawing/2014/main" id="{A2B3EB36-B215-4CCB-A76B-CCB44F7F652F}"/>
              </a:ext>
              <a:ext uri="{C183D7F6-B498-43B3-948B-1728B52AA6E4}">
                <adec:decorative xmlns:adec="http://schemas.microsoft.com/office/drawing/2017/decorative" val="1"/>
              </a:ext>
            </a:extLst>
          </p:cNvPr>
          <p:cNvSpPr/>
          <p:nvPr/>
        </p:nvSpPr>
        <p:spPr bwMode="auto">
          <a:xfrm flipV="1">
            <a:off x="5560214" y="4423810"/>
            <a:ext cx="2120820" cy="41809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algn="ctr" defTabSz="914087">
              <a:defRPr/>
            </a:pPr>
            <a:endParaRPr lang="en-US" kern="0">
              <a:solidFill>
                <a:srgbClr val="505050"/>
              </a:solidFill>
              <a:latin typeface="Segoe UI Semilight"/>
            </a:endParaRPr>
          </a:p>
        </p:txBody>
      </p:sp>
      <p:sp>
        <p:nvSpPr>
          <p:cNvPr id="110" name="2">
            <a:extLst>
              <a:ext uri="{FF2B5EF4-FFF2-40B4-BE49-F238E27FC236}">
                <a16:creationId xmlns:a16="http://schemas.microsoft.com/office/drawing/2014/main" id="{F34B1908-2B75-4764-B317-3890D37D8436}"/>
              </a:ext>
              <a:ext uri="{C183D7F6-B498-43B3-948B-1728B52AA6E4}">
                <adec:decorative xmlns:adec="http://schemas.microsoft.com/office/drawing/2017/decorative" val="1"/>
              </a:ext>
            </a:extLst>
          </p:cNvPr>
          <p:cNvSpPr/>
          <p:nvPr/>
        </p:nvSpPr>
        <p:spPr bwMode="auto">
          <a:xfrm>
            <a:off x="5323401" y="3506489"/>
            <a:ext cx="2395403" cy="196554"/>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algn="ctr" defTabSz="914087">
              <a:defRPr/>
            </a:pPr>
            <a:endParaRPr lang="en-US" kern="0">
              <a:solidFill>
                <a:srgbClr val="505050"/>
              </a:solidFill>
              <a:latin typeface="Segoe UI Semilight"/>
            </a:endParaRPr>
          </a:p>
        </p:txBody>
      </p:sp>
      <p:grpSp>
        <p:nvGrpSpPr>
          <p:cNvPr id="111" name="Group 110">
            <a:extLst>
              <a:ext uri="{FF2B5EF4-FFF2-40B4-BE49-F238E27FC236}">
                <a16:creationId xmlns:a16="http://schemas.microsoft.com/office/drawing/2014/main" id="{7EEE2A30-EEBD-428F-9E76-07D4CBB27620}"/>
              </a:ext>
              <a:ext uri="{C183D7F6-B498-43B3-948B-1728B52AA6E4}">
                <adec:decorative xmlns:adec="http://schemas.microsoft.com/office/drawing/2017/decorative" val="1"/>
              </a:ext>
            </a:extLst>
          </p:cNvPr>
          <p:cNvGrpSpPr/>
          <p:nvPr/>
        </p:nvGrpSpPr>
        <p:grpSpPr>
          <a:xfrm>
            <a:off x="6741848" y="2170969"/>
            <a:ext cx="353764" cy="353764"/>
            <a:chOff x="6233626" y="2239520"/>
            <a:chExt cx="548036" cy="548036"/>
          </a:xfrm>
        </p:grpSpPr>
        <p:sp>
          <p:nvSpPr>
            <p:cNvPr id="112" name="Oval 111">
              <a:extLst>
                <a:ext uri="{FF2B5EF4-FFF2-40B4-BE49-F238E27FC236}">
                  <a16:creationId xmlns:a16="http://schemas.microsoft.com/office/drawing/2014/main" id="{DACB2115-5B3E-4DCF-8727-38B43912E7C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3" name="Group 112">
              <a:extLst>
                <a:ext uri="{FF2B5EF4-FFF2-40B4-BE49-F238E27FC236}">
                  <a16:creationId xmlns:a16="http://schemas.microsoft.com/office/drawing/2014/main" id="{A34B9478-CBBD-4411-9E7F-2846F247A0F8}"/>
                </a:ext>
              </a:extLst>
            </p:cNvPr>
            <p:cNvGrpSpPr/>
            <p:nvPr/>
          </p:nvGrpSpPr>
          <p:grpSpPr>
            <a:xfrm>
              <a:off x="6322461" y="2334278"/>
              <a:ext cx="360610" cy="358519"/>
              <a:chOff x="6900710" y="2092425"/>
              <a:chExt cx="360610" cy="358519"/>
            </a:xfrm>
          </p:grpSpPr>
          <p:sp>
            <p:nvSpPr>
              <p:cNvPr id="114" name="Oval 113">
                <a:extLst>
                  <a:ext uri="{FF2B5EF4-FFF2-40B4-BE49-F238E27FC236}">
                    <a16:creationId xmlns:a16="http://schemas.microsoft.com/office/drawing/2014/main" id="{4C0E6A1E-23FB-42D5-BC66-E4D156B8C229}"/>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check 3">
                <a:extLst>
                  <a:ext uri="{FF2B5EF4-FFF2-40B4-BE49-F238E27FC236}">
                    <a16:creationId xmlns:a16="http://schemas.microsoft.com/office/drawing/2014/main" id="{1A10F089-D780-4547-92DC-5E1EED31091F}"/>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kern="0">
                  <a:gradFill>
                    <a:gsLst>
                      <a:gs pos="0">
                        <a:srgbClr val="505050"/>
                      </a:gs>
                      <a:gs pos="100000">
                        <a:srgbClr val="505050"/>
                      </a:gs>
                    </a:gsLst>
                  </a:gradFill>
                  <a:latin typeface="Segoe UI Semilight"/>
                </a:endParaRPr>
              </a:p>
            </p:txBody>
          </p:sp>
        </p:grpSp>
      </p:grpSp>
      <p:grpSp>
        <p:nvGrpSpPr>
          <p:cNvPr id="116" name="Group 115">
            <a:extLst>
              <a:ext uri="{FF2B5EF4-FFF2-40B4-BE49-F238E27FC236}">
                <a16:creationId xmlns:a16="http://schemas.microsoft.com/office/drawing/2014/main" id="{4372BB7E-53D9-4453-9E16-7ED2537C7F17}"/>
              </a:ext>
              <a:ext uri="{C183D7F6-B498-43B3-948B-1728B52AA6E4}">
                <adec:decorative xmlns:adec="http://schemas.microsoft.com/office/drawing/2017/decorative" val="1"/>
              </a:ext>
            </a:extLst>
          </p:cNvPr>
          <p:cNvGrpSpPr/>
          <p:nvPr/>
        </p:nvGrpSpPr>
        <p:grpSpPr>
          <a:xfrm>
            <a:off x="6741848" y="3538960"/>
            <a:ext cx="353764" cy="353764"/>
            <a:chOff x="6233626" y="2239520"/>
            <a:chExt cx="548036" cy="548036"/>
          </a:xfrm>
        </p:grpSpPr>
        <p:sp>
          <p:nvSpPr>
            <p:cNvPr id="117" name="Oval 116">
              <a:extLst>
                <a:ext uri="{FF2B5EF4-FFF2-40B4-BE49-F238E27FC236}">
                  <a16:creationId xmlns:a16="http://schemas.microsoft.com/office/drawing/2014/main" id="{D9752818-383A-4B03-AF1A-116EE7D3F1BB}"/>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E742864A-0B3D-4662-8F20-C5D7200D59CA}"/>
                </a:ext>
              </a:extLst>
            </p:cNvPr>
            <p:cNvGrpSpPr/>
            <p:nvPr/>
          </p:nvGrpSpPr>
          <p:grpSpPr>
            <a:xfrm>
              <a:off x="6322461" y="2334278"/>
              <a:ext cx="360610" cy="358519"/>
              <a:chOff x="6900710" y="2092425"/>
              <a:chExt cx="360610" cy="358519"/>
            </a:xfrm>
          </p:grpSpPr>
          <p:sp>
            <p:nvSpPr>
              <p:cNvPr id="119" name="Oval 118">
                <a:extLst>
                  <a:ext uri="{FF2B5EF4-FFF2-40B4-BE49-F238E27FC236}">
                    <a16:creationId xmlns:a16="http://schemas.microsoft.com/office/drawing/2014/main" id="{7202F1EA-4B42-4DAC-B5C1-77B8BA4E9461}"/>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check 3">
                <a:extLst>
                  <a:ext uri="{FF2B5EF4-FFF2-40B4-BE49-F238E27FC236}">
                    <a16:creationId xmlns:a16="http://schemas.microsoft.com/office/drawing/2014/main" id="{DC7B9642-2A3F-47C3-B1FA-32A1346C9D3A}"/>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kern="0">
                  <a:gradFill>
                    <a:gsLst>
                      <a:gs pos="0">
                        <a:srgbClr val="505050"/>
                      </a:gs>
                      <a:gs pos="100000">
                        <a:srgbClr val="505050"/>
                      </a:gs>
                    </a:gsLst>
                  </a:gradFill>
                  <a:latin typeface="Segoe UI Semilight"/>
                </a:endParaRPr>
              </a:p>
            </p:txBody>
          </p:sp>
        </p:grpSp>
      </p:grpSp>
      <p:grpSp>
        <p:nvGrpSpPr>
          <p:cNvPr id="121" name="Group 120">
            <a:extLst>
              <a:ext uri="{FF2B5EF4-FFF2-40B4-BE49-F238E27FC236}">
                <a16:creationId xmlns:a16="http://schemas.microsoft.com/office/drawing/2014/main" id="{A4E02E55-FD17-4187-AA11-A534F5A3B196}"/>
              </a:ext>
              <a:ext uri="{C183D7F6-B498-43B3-948B-1728B52AA6E4}">
                <adec:decorative xmlns:adec="http://schemas.microsoft.com/office/drawing/2017/decorative" val="1"/>
              </a:ext>
            </a:extLst>
          </p:cNvPr>
          <p:cNvGrpSpPr/>
          <p:nvPr/>
        </p:nvGrpSpPr>
        <p:grpSpPr>
          <a:xfrm>
            <a:off x="7824625" y="3261082"/>
            <a:ext cx="2118557" cy="772877"/>
            <a:chOff x="7605764" y="3365948"/>
            <a:chExt cx="2118858" cy="772987"/>
          </a:xfrm>
        </p:grpSpPr>
        <p:sp>
          <p:nvSpPr>
            <p:cNvPr id="122" name="Rectangle 121">
              <a:extLst>
                <a:ext uri="{FF2B5EF4-FFF2-40B4-BE49-F238E27FC236}">
                  <a16:creationId xmlns:a16="http://schemas.microsoft.com/office/drawing/2014/main" id="{02A06A3D-D864-4FD0-9AF5-29B94435E29E}"/>
                </a:ext>
              </a:extLst>
            </p:cNvPr>
            <p:cNvSpPr/>
            <p:nvPr/>
          </p:nvSpPr>
          <p:spPr>
            <a:xfrm>
              <a:off x="8456146" y="3518038"/>
              <a:ext cx="1268476" cy="523294"/>
            </a:xfrm>
            <a:prstGeom prst="rect">
              <a:avLst/>
            </a:prstGeom>
          </p:spPr>
          <p:txBody>
            <a:bodyPr wrap="none">
              <a:spAutoFit/>
            </a:bodyPr>
            <a:lstStyle/>
            <a:p>
              <a:pPr defTabSz="914225">
                <a:defRPr/>
              </a:pPr>
              <a:r>
                <a:rPr lang="en-US" sz="1400" kern="0">
                  <a:solidFill>
                    <a:srgbClr val="3C3C41"/>
                  </a:solidFill>
                  <a:latin typeface="Segoe UI Semibold"/>
                </a:rPr>
                <a:t>Cost </a:t>
              </a:r>
            </a:p>
            <a:p>
              <a:pPr defTabSz="914225">
                <a:defRPr/>
              </a:pPr>
              <a:r>
                <a:rPr lang="en-US" sz="1400" kern="0">
                  <a:solidFill>
                    <a:srgbClr val="3C3C41"/>
                  </a:solidFill>
                  <a:latin typeface="Segoe UI Semibold"/>
                </a:rPr>
                <a:t>Management</a:t>
              </a:r>
            </a:p>
          </p:txBody>
        </p:sp>
        <p:sp>
          <p:nvSpPr>
            <p:cNvPr id="123" name="Oval 122">
              <a:extLst>
                <a:ext uri="{FF2B5EF4-FFF2-40B4-BE49-F238E27FC236}">
                  <a16:creationId xmlns:a16="http://schemas.microsoft.com/office/drawing/2014/main" id="{A49546E3-83BB-4ABD-A8FF-341BE53CA7E6}"/>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124" name="Picture 123">
              <a:extLst>
                <a:ext uri="{FF2B5EF4-FFF2-40B4-BE49-F238E27FC236}">
                  <a16:creationId xmlns:a16="http://schemas.microsoft.com/office/drawing/2014/main" id="{79E62EB7-CAEB-49A8-9BFD-23D90C043C1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grpSp>
        <p:nvGrpSpPr>
          <p:cNvPr id="125" name="Group 124">
            <a:extLst>
              <a:ext uri="{FF2B5EF4-FFF2-40B4-BE49-F238E27FC236}">
                <a16:creationId xmlns:a16="http://schemas.microsoft.com/office/drawing/2014/main" id="{72A22D5B-FB1F-483E-AE35-31070598156C}"/>
              </a:ext>
              <a:ext uri="{C183D7F6-B498-43B3-948B-1728B52AA6E4}">
                <adec:decorative xmlns:adec="http://schemas.microsoft.com/office/drawing/2017/decorative" val="1"/>
              </a:ext>
            </a:extLst>
          </p:cNvPr>
          <p:cNvGrpSpPr/>
          <p:nvPr/>
        </p:nvGrpSpPr>
        <p:grpSpPr>
          <a:xfrm>
            <a:off x="7824623" y="2025544"/>
            <a:ext cx="2168251" cy="772877"/>
            <a:chOff x="7605764" y="2025344"/>
            <a:chExt cx="2168559" cy="772987"/>
          </a:xfrm>
        </p:grpSpPr>
        <p:sp>
          <p:nvSpPr>
            <p:cNvPr id="126" name="Rectangle 125">
              <a:extLst>
                <a:ext uri="{FF2B5EF4-FFF2-40B4-BE49-F238E27FC236}">
                  <a16:creationId xmlns:a16="http://schemas.microsoft.com/office/drawing/2014/main" id="{6B26E1E7-70C0-4273-A9D8-112073C438D8}"/>
                </a:ext>
              </a:extLst>
            </p:cNvPr>
            <p:cNvSpPr/>
            <p:nvPr/>
          </p:nvSpPr>
          <p:spPr>
            <a:xfrm>
              <a:off x="8456146" y="2115805"/>
              <a:ext cx="1318177" cy="523294"/>
            </a:xfrm>
            <a:prstGeom prst="rect">
              <a:avLst/>
            </a:prstGeom>
          </p:spPr>
          <p:txBody>
            <a:bodyPr wrap="none">
              <a:spAutoFit/>
            </a:bodyPr>
            <a:lstStyle/>
            <a:p>
              <a:pPr defTabSz="914225">
                <a:defRPr/>
              </a:pPr>
              <a:r>
                <a:rPr lang="en-US" sz="1400" kern="0">
                  <a:solidFill>
                    <a:srgbClr val="3C3C41"/>
                  </a:solidFill>
                  <a:latin typeface="Segoe UI Semibold"/>
                </a:rPr>
                <a:t>Management </a:t>
              </a:r>
            </a:p>
            <a:p>
              <a:pPr defTabSz="914225">
                <a:defRPr/>
              </a:pPr>
              <a:r>
                <a:rPr lang="en-US" sz="1400" kern="0">
                  <a:solidFill>
                    <a:srgbClr val="3C3C41"/>
                  </a:solidFill>
                  <a:latin typeface="Segoe UI Semibold"/>
                </a:rPr>
                <a:t>Groups</a:t>
              </a:r>
            </a:p>
          </p:txBody>
        </p:sp>
        <p:sp>
          <p:nvSpPr>
            <p:cNvPr id="127" name="Oval 126">
              <a:extLst>
                <a:ext uri="{FF2B5EF4-FFF2-40B4-BE49-F238E27FC236}">
                  <a16:creationId xmlns:a16="http://schemas.microsoft.com/office/drawing/2014/main" id="{FD208120-F382-4896-8A2F-9F49F696405D}"/>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128" name="Picture 127">
              <a:extLst>
                <a:ext uri="{FF2B5EF4-FFF2-40B4-BE49-F238E27FC236}">
                  <a16:creationId xmlns:a16="http://schemas.microsoft.com/office/drawing/2014/main" id="{4EB850BF-C645-4478-9BD6-E8AE18706F31}"/>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29" name="3">
            <a:extLst>
              <a:ext uri="{FF2B5EF4-FFF2-40B4-BE49-F238E27FC236}">
                <a16:creationId xmlns:a16="http://schemas.microsoft.com/office/drawing/2014/main" id="{5594E94E-2BF9-4024-85DE-73B57F7807D6}"/>
              </a:ext>
              <a:ext uri="{C183D7F6-B498-43B3-948B-1728B52AA6E4}">
                <adec:decorative xmlns:adec="http://schemas.microsoft.com/office/drawing/2017/decorative" val="1"/>
              </a:ext>
            </a:extLst>
          </p:cNvPr>
          <p:cNvSpPr/>
          <p:nvPr/>
        </p:nvSpPr>
        <p:spPr bwMode="auto">
          <a:xfrm flipV="1">
            <a:off x="4823918" y="4276580"/>
            <a:ext cx="2857117" cy="1858253"/>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algn="ctr" defTabSz="914087">
              <a:defRPr/>
            </a:pPr>
            <a:endParaRPr lang="en-US" kern="0">
              <a:solidFill>
                <a:srgbClr val="505050"/>
              </a:solidFill>
              <a:latin typeface="Segoe UI Semilight"/>
            </a:endParaRPr>
          </a:p>
        </p:txBody>
      </p:sp>
      <p:grpSp>
        <p:nvGrpSpPr>
          <p:cNvPr id="130" name="Group 129">
            <a:extLst>
              <a:ext uri="{FF2B5EF4-FFF2-40B4-BE49-F238E27FC236}">
                <a16:creationId xmlns:a16="http://schemas.microsoft.com/office/drawing/2014/main" id="{16E831F9-25B0-4616-9C3C-01CD11189879}"/>
              </a:ext>
              <a:ext uri="{C183D7F6-B498-43B3-948B-1728B52AA6E4}">
                <adec:decorative xmlns:adec="http://schemas.microsoft.com/office/drawing/2017/decorative" val="1"/>
              </a:ext>
            </a:extLst>
          </p:cNvPr>
          <p:cNvGrpSpPr/>
          <p:nvPr/>
        </p:nvGrpSpPr>
        <p:grpSpPr>
          <a:xfrm>
            <a:off x="6747431" y="4679338"/>
            <a:ext cx="353764" cy="353764"/>
            <a:chOff x="6233626" y="2239520"/>
            <a:chExt cx="548036" cy="548036"/>
          </a:xfrm>
        </p:grpSpPr>
        <p:sp>
          <p:nvSpPr>
            <p:cNvPr id="131" name="Oval 130">
              <a:extLst>
                <a:ext uri="{FF2B5EF4-FFF2-40B4-BE49-F238E27FC236}">
                  <a16:creationId xmlns:a16="http://schemas.microsoft.com/office/drawing/2014/main" id="{3F2CD874-D99A-481E-B70C-8318B0458DF9}"/>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131">
              <a:extLst>
                <a:ext uri="{FF2B5EF4-FFF2-40B4-BE49-F238E27FC236}">
                  <a16:creationId xmlns:a16="http://schemas.microsoft.com/office/drawing/2014/main" id="{B595C916-79C5-40BE-B842-955E05386282}"/>
                </a:ext>
              </a:extLst>
            </p:cNvPr>
            <p:cNvGrpSpPr/>
            <p:nvPr/>
          </p:nvGrpSpPr>
          <p:grpSpPr>
            <a:xfrm>
              <a:off x="6322461" y="2334278"/>
              <a:ext cx="360610" cy="358519"/>
              <a:chOff x="6900710" y="2092425"/>
              <a:chExt cx="360610" cy="358519"/>
            </a:xfrm>
          </p:grpSpPr>
          <p:sp>
            <p:nvSpPr>
              <p:cNvPr id="133" name="Oval 132">
                <a:extLst>
                  <a:ext uri="{FF2B5EF4-FFF2-40B4-BE49-F238E27FC236}">
                    <a16:creationId xmlns:a16="http://schemas.microsoft.com/office/drawing/2014/main" id="{3AC8696D-EB86-46E9-8372-EE0640DA22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check 3">
                <a:extLst>
                  <a:ext uri="{FF2B5EF4-FFF2-40B4-BE49-F238E27FC236}">
                    <a16:creationId xmlns:a16="http://schemas.microsoft.com/office/drawing/2014/main" id="{FCDBFFB5-5E73-4E1F-9653-C6B07E85A7CA}"/>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kern="0">
                  <a:gradFill>
                    <a:gsLst>
                      <a:gs pos="0">
                        <a:srgbClr val="505050"/>
                      </a:gs>
                      <a:gs pos="100000">
                        <a:srgbClr val="505050"/>
                      </a:gs>
                    </a:gsLst>
                  </a:gradFill>
                  <a:latin typeface="Segoe UI Semilight"/>
                </a:endParaRPr>
              </a:p>
            </p:txBody>
          </p:sp>
        </p:grpSp>
      </p:grpSp>
      <p:grpSp>
        <p:nvGrpSpPr>
          <p:cNvPr id="135" name="Group 134">
            <a:extLst>
              <a:ext uri="{FF2B5EF4-FFF2-40B4-BE49-F238E27FC236}">
                <a16:creationId xmlns:a16="http://schemas.microsoft.com/office/drawing/2014/main" id="{6569F123-0F03-428B-8019-A42644031749}"/>
              </a:ext>
              <a:ext uri="{C183D7F6-B498-43B3-948B-1728B52AA6E4}">
                <adec:decorative xmlns:adec="http://schemas.microsoft.com/office/drawing/2017/decorative" val="1"/>
              </a:ext>
            </a:extLst>
          </p:cNvPr>
          <p:cNvGrpSpPr/>
          <p:nvPr/>
        </p:nvGrpSpPr>
        <p:grpSpPr>
          <a:xfrm>
            <a:off x="7806234" y="5732157"/>
            <a:ext cx="3627573" cy="853810"/>
            <a:chOff x="7587370" y="4735437"/>
            <a:chExt cx="3628087" cy="853931"/>
          </a:xfrm>
        </p:grpSpPr>
        <p:sp>
          <p:nvSpPr>
            <p:cNvPr id="136" name="Oval 135">
              <a:extLst>
                <a:ext uri="{FF2B5EF4-FFF2-40B4-BE49-F238E27FC236}">
                  <a16:creationId xmlns:a16="http://schemas.microsoft.com/office/drawing/2014/main" id="{798B7CFF-0BDF-4EBD-979D-A7CF0F61FD3E}"/>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137" name="Group 136">
              <a:extLst>
                <a:ext uri="{FF2B5EF4-FFF2-40B4-BE49-F238E27FC236}">
                  <a16:creationId xmlns:a16="http://schemas.microsoft.com/office/drawing/2014/main" id="{30568238-CE53-4639-A799-0315EAF34147}"/>
                </a:ext>
              </a:extLst>
            </p:cNvPr>
            <p:cNvGrpSpPr/>
            <p:nvPr/>
          </p:nvGrpSpPr>
          <p:grpSpPr>
            <a:xfrm>
              <a:off x="8224120" y="5163675"/>
              <a:ext cx="1109273" cy="425693"/>
              <a:chOff x="8942834" y="4423950"/>
              <a:chExt cx="1176070" cy="451328"/>
            </a:xfrm>
          </p:grpSpPr>
          <p:sp>
            <p:nvSpPr>
              <p:cNvPr id="148" name="Oval 147">
                <a:extLst>
                  <a:ext uri="{FF2B5EF4-FFF2-40B4-BE49-F238E27FC236}">
                    <a16:creationId xmlns:a16="http://schemas.microsoft.com/office/drawing/2014/main" id="{4FF4897C-2E20-4E66-A27E-CCDC4EA2F051}"/>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900" kern="0">
                  <a:gradFill>
                    <a:gsLst>
                      <a:gs pos="0">
                        <a:srgbClr val="FFFFFF"/>
                      </a:gs>
                      <a:gs pos="100000">
                        <a:srgbClr val="FFFFFF"/>
                      </a:gs>
                    </a:gsLst>
                    <a:lin ang="5400000" scaled="0"/>
                  </a:gradFill>
                  <a:latin typeface="Segoe UI Semilight"/>
                </a:endParaRPr>
              </a:p>
            </p:txBody>
          </p:sp>
          <p:pic>
            <p:nvPicPr>
              <p:cNvPr id="149" name="Graphic 148">
                <a:extLst>
                  <a:ext uri="{FF2B5EF4-FFF2-40B4-BE49-F238E27FC236}">
                    <a16:creationId xmlns:a16="http://schemas.microsoft.com/office/drawing/2014/main" id="{2CE986C0-7FDD-4EF3-95BC-9BB06E1FEC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2808" y="4534272"/>
                <a:ext cx="231381" cy="231216"/>
              </a:xfrm>
              <a:prstGeom prst="rect">
                <a:avLst/>
              </a:prstGeom>
            </p:spPr>
          </p:pic>
          <p:sp>
            <p:nvSpPr>
              <p:cNvPr id="150" name="Rectangle 149">
                <a:extLst>
                  <a:ext uri="{FF2B5EF4-FFF2-40B4-BE49-F238E27FC236}">
                    <a16:creationId xmlns:a16="http://schemas.microsoft.com/office/drawing/2014/main" id="{145CE334-B581-4328-945F-8657253B2F6A}"/>
                  </a:ext>
                </a:extLst>
              </p:cNvPr>
              <p:cNvSpPr/>
              <p:nvPr/>
            </p:nvSpPr>
            <p:spPr>
              <a:xfrm>
                <a:off x="9338480" y="4516275"/>
                <a:ext cx="780424" cy="247657"/>
              </a:xfrm>
              <a:prstGeom prst="rect">
                <a:avLst/>
              </a:prstGeom>
            </p:spPr>
            <p:txBody>
              <a:bodyPr wrap="none">
                <a:spAutoFit/>
              </a:bodyPr>
              <a:lstStyle/>
              <a:p>
                <a:pPr defTabSz="896022">
                  <a:defRPr/>
                </a:pPr>
                <a:r>
                  <a:rPr lang="en-US" sz="900" kern="0">
                    <a:solidFill>
                      <a:srgbClr val="3C3C41"/>
                    </a:solidFill>
                    <a:latin typeface="Segoe UI Semibold"/>
                  </a:rPr>
                  <a:t>Templates</a:t>
                </a:r>
              </a:p>
            </p:txBody>
          </p:sp>
        </p:grpSp>
        <p:grpSp>
          <p:nvGrpSpPr>
            <p:cNvPr id="138" name="Group 137">
              <a:extLst>
                <a:ext uri="{FF2B5EF4-FFF2-40B4-BE49-F238E27FC236}">
                  <a16:creationId xmlns:a16="http://schemas.microsoft.com/office/drawing/2014/main" id="{F6FB4531-DE06-4D51-8402-9B2F74A82F7A}"/>
                </a:ext>
              </a:extLst>
            </p:cNvPr>
            <p:cNvGrpSpPr/>
            <p:nvPr/>
          </p:nvGrpSpPr>
          <p:grpSpPr>
            <a:xfrm>
              <a:off x="9326225" y="5163675"/>
              <a:ext cx="857618" cy="425693"/>
              <a:chOff x="8942834" y="4967533"/>
              <a:chExt cx="909261" cy="451328"/>
            </a:xfrm>
          </p:grpSpPr>
          <p:sp>
            <p:nvSpPr>
              <p:cNvPr id="145" name="Oval 144">
                <a:extLst>
                  <a:ext uri="{FF2B5EF4-FFF2-40B4-BE49-F238E27FC236}">
                    <a16:creationId xmlns:a16="http://schemas.microsoft.com/office/drawing/2014/main" id="{B51598A3-4696-4FD5-9867-482A259BAA54}"/>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900" kern="0">
                  <a:gradFill>
                    <a:gsLst>
                      <a:gs pos="0">
                        <a:srgbClr val="FFFFFF"/>
                      </a:gs>
                      <a:gs pos="100000">
                        <a:srgbClr val="FFFFFF"/>
                      </a:gs>
                    </a:gsLst>
                    <a:lin ang="5400000" scaled="0"/>
                  </a:gradFill>
                  <a:latin typeface="Segoe UI Semilight"/>
                </a:endParaRPr>
              </a:p>
            </p:txBody>
          </p:sp>
          <p:sp>
            <p:nvSpPr>
              <p:cNvPr id="146" name="Rectangle 145">
                <a:extLst>
                  <a:ext uri="{FF2B5EF4-FFF2-40B4-BE49-F238E27FC236}">
                    <a16:creationId xmlns:a16="http://schemas.microsoft.com/office/drawing/2014/main" id="{AFF5F35C-D946-45F6-B12C-01EE0B27F25B}"/>
                  </a:ext>
                </a:extLst>
              </p:cNvPr>
              <p:cNvSpPr/>
              <p:nvPr/>
            </p:nvSpPr>
            <p:spPr>
              <a:xfrm>
                <a:off x="9341895" y="5070087"/>
                <a:ext cx="510200" cy="247657"/>
              </a:xfrm>
              <a:prstGeom prst="rect">
                <a:avLst/>
              </a:prstGeom>
            </p:spPr>
            <p:txBody>
              <a:bodyPr wrap="none">
                <a:spAutoFit/>
              </a:bodyPr>
              <a:lstStyle/>
              <a:p>
                <a:pPr defTabSz="896022">
                  <a:defRPr/>
                </a:pPr>
                <a:r>
                  <a:rPr lang="en-US" sz="900" kern="0" err="1">
                    <a:solidFill>
                      <a:srgbClr val="3C3C41"/>
                    </a:solidFill>
                    <a:latin typeface="Segoe UI Semibold"/>
                  </a:rPr>
                  <a:t>RBAC</a:t>
                </a:r>
                <a:endParaRPr lang="en-US" sz="900" kern="0">
                  <a:solidFill>
                    <a:srgbClr val="3C3C41"/>
                  </a:solidFill>
                  <a:latin typeface="Segoe UI Semibold"/>
                </a:endParaRPr>
              </a:p>
            </p:txBody>
          </p:sp>
          <p:pic>
            <p:nvPicPr>
              <p:cNvPr id="147" name="Picture 146">
                <a:extLst>
                  <a:ext uri="{FF2B5EF4-FFF2-40B4-BE49-F238E27FC236}">
                    <a16:creationId xmlns:a16="http://schemas.microsoft.com/office/drawing/2014/main" id="{987DF138-A543-43AE-A7F6-45501935F5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39" name="Picture 138">
              <a:extLst>
                <a:ext uri="{FF2B5EF4-FFF2-40B4-BE49-F238E27FC236}">
                  <a16:creationId xmlns:a16="http://schemas.microsoft.com/office/drawing/2014/main" id="{19A66726-EF3F-484B-A460-08317F2C0B6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40" name="Rectangle 139">
              <a:extLst>
                <a:ext uri="{FF2B5EF4-FFF2-40B4-BE49-F238E27FC236}">
                  <a16:creationId xmlns:a16="http://schemas.microsoft.com/office/drawing/2014/main" id="{7988FAAF-D8D8-4BBB-B1B8-889968243D92}"/>
                </a:ext>
              </a:extLst>
            </p:cNvPr>
            <p:cNvSpPr/>
            <p:nvPr/>
          </p:nvSpPr>
          <p:spPr>
            <a:xfrm>
              <a:off x="8484412" y="4830396"/>
              <a:ext cx="1005545" cy="307821"/>
            </a:xfrm>
            <a:prstGeom prst="rect">
              <a:avLst/>
            </a:prstGeom>
          </p:spPr>
          <p:txBody>
            <a:bodyPr wrap="none">
              <a:spAutoFit/>
            </a:bodyPr>
            <a:lstStyle/>
            <a:p>
              <a:pPr defTabSz="896022">
                <a:defRPr/>
              </a:pPr>
              <a:r>
                <a:rPr lang="en-US" sz="1400" kern="0">
                  <a:solidFill>
                    <a:srgbClr val="3C3C41"/>
                  </a:solidFill>
                  <a:latin typeface="Segoe UI Semibold"/>
                </a:rPr>
                <a:t>Blueprints</a:t>
              </a:r>
            </a:p>
          </p:txBody>
        </p:sp>
        <p:grpSp>
          <p:nvGrpSpPr>
            <p:cNvPr id="141" name="Group 140">
              <a:extLst>
                <a:ext uri="{FF2B5EF4-FFF2-40B4-BE49-F238E27FC236}">
                  <a16:creationId xmlns:a16="http://schemas.microsoft.com/office/drawing/2014/main" id="{F998785A-6F45-4D5D-A0B8-7F1C72DDA710}"/>
                </a:ext>
              </a:extLst>
            </p:cNvPr>
            <p:cNvGrpSpPr/>
            <p:nvPr/>
          </p:nvGrpSpPr>
          <p:grpSpPr>
            <a:xfrm>
              <a:off x="10253647" y="5163675"/>
              <a:ext cx="961810" cy="425693"/>
              <a:chOff x="9007698" y="5470653"/>
              <a:chExt cx="1019727" cy="451328"/>
            </a:xfrm>
          </p:grpSpPr>
          <p:sp>
            <p:nvSpPr>
              <p:cNvPr id="142" name="Oval 141">
                <a:extLst>
                  <a:ext uri="{FF2B5EF4-FFF2-40B4-BE49-F238E27FC236}">
                    <a16:creationId xmlns:a16="http://schemas.microsoft.com/office/drawing/2014/main" id="{DB3DC213-8D2C-410C-B1FE-CA3B2EA82D82}"/>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900" kern="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299C5A1A-0BD8-4776-A352-7D2EC4A96AC7}"/>
                  </a:ext>
                </a:extLst>
              </p:cNvPr>
              <p:cNvSpPr/>
              <p:nvPr/>
            </p:nvSpPr>
            <p:spPr>
              <a:xfrm>
                <a:off x="9406756" y="5573207"/>
                <a:ext cx="620669" cy="247657"/>
              </a:xfrm>
              <a:prstGeom prst="rect">
                <a:avLst/>
              </a:prstGeom>
            </p:spPr>
            <p:txBody>
              <a:bodyPr wrap="none">
                <a:spAutoFit/>
              </a:bodyPr>
              <a:lstStyle/>
              <a:p>
                <a:pPr defTabSz="896022">
                  <a:defRPr/>
                </a:pPr>
                <a:r>
                  <a:rPr lang="en-US" sz="900" kern="0">
                    <a:solidFill>
                      <a:srgbClr val="3C3C41"/>
                    </a:solidFill>
                    <a:latin typeface="Segoe UI Semibold"/>
                  </a:rPr>
                  <a:t>Policies</a:t>
                </a:r>
              </a:p>
            </p:txBody>
          </p:sp>
          <p:pic>
            <p:nvPicPr>
              <p:cNvPr id="144" name="Graphic 143">
                <a:extLst>
                  <a:ext uri="{FF2B5EF4-FFF2-40B4-BE49-F238E27FC236}">
                    <a16:creationId xmlns:a16="http://schemas.microsoft.com/office/drawing/2014/main" id="{EDBC60E2-C5F7-45A9-951C-1E6DA2EB79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95682" y="5560720"/>
                <a:ext cx="275321" cy="271194"/>
              </a:xfrm>
              <a:prstGeom prst="rect">
                <a:avLst/>
              </a:prstGeom>
            </p:spPr>
          </p:pic>
        </p:grpSp>
      </p:grpSp>
      <p:grpSp>
        <p:nvGrpSpPr>
          <p:cNvPr id="151" name="Group 150">
            <a:extLst>
              <a:ext uri="{FF2B5EF4-FFF2-40B4-BE49-F238E27FC236}">
                <a16:creationId xmlns:a16="http://schemas.microsoft.com/office/drawing/2014/main" id="{E29ED1CC-B84E-47B9-B4B9-18C3BBA3389E}"/>
              </a:ext>
              <a:ext uri="{C183D7F6-B498-43B3-948B-1728B52AA6E4}">
                <adec:decorative xmlns:adec="http://schemas.microsoft.com/office/drawing/2017/decorative" val="1"/>
              </a:ext>
            </a:extLst>
          </p:cNvPr>
          <p:cNvGrpSpPr/>
          <p:nvPr/>
        </p:nvGrpSpPr>
        <p:grpSpPr>
          <a:xfrm>
            <a:off x="6747431" y="5978618"/>
            <a:ext cx="353764" cy="353764"/>
            <a:chOff x="6233626" y="2239520"/>
            <a:chExt cx="548036" cy="548036"/>
          </a:xfrm>
        </p:grpSpPr>
        <p:sp>
          <p:nvSpPr>
            <p:cNvPr id="152" name="Oval 151">
              <a:extLst>
                <a:ext uri="{FF2B5EF4-FFF2-40B4-BE49-F238E27FC236}">
                  <a16:creationId xmlns:a16="http://schemas.microsoft.com/office/drawing/2014/main" id="{9050A41A-2E65-4ABB-A587-13D68FFC2CA3}"/>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3" name="Group 152">
              <a:extLst>
                <a:ext uri="{FF2B5EF4-FFF2-40B4-BE49-F238E27FC236}">
                  <a16:creationId xmlns:a16="http://schemas.microsoft.com/office/drawing/2014/main" id="{87CF8A2D-ACE3-4070-B9A0-FF062CE860B1}"/>
                </a:ext>
              </a:extLst>
            </p:cNvPr>
            <p:cNvGrpSpPr/>
            <p:nvPr/>
          </p:nvGrpSpPr>
          <p:grpSpPr>
            <a:xfrm>
              <a:off x="6322461" y="2334278"/>
              <a:ext cx="360610" cy="358519"/>
              <a:chOff x="6900710" y="2092425"/>
              <a:chExt cx="360610" cy="358519"/>
            </a:xfrm>
          </p:grpSpPr>
          <p:sp>
            <p:nvSpPr>
              <p:cNvPr id="154" name="Oval 153">
                <a:extLst>
                  <a:ext uri="{FF2B5EF4-FFF2-40B4-BE49-F238E27FC236}">
                    <a16:creationId xmlns:a16="http://schemas.microsoft.com/office/drawing/2014/main" id="{C7BCD36B-A6A6-4C0F-B926-EBD2CCAF088D}"/>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check 3">
                <a:extLst>
                  <a:ext uri="{FF2B5EF4-FFF2-40B4-BE49-F238E27FC236}">
                    <a16:creationId xmlns:a16="http://schemas.microsoft.com/office/drawing/2014/main" id="{EC76A1B7-997C-41DF-AB47-0946BAA4E1B8}"/>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kern="0">
                  <a:gradFill>
                    <a:gsLst>
                      <a:gs pos="0">
                        <a:srgbClr val="505050"/>
                      </a:gs>
                      <a:gs pos="100000">
                        <a:srgbClr val="505050"/>
                      </a:gs>
                    </a:gsLst>
                  </a:gradFill>
                  <a:latin typeface="Segoe UI Semilight"/>
                </a:endParaRPr>
              </a:p>
            </p:txBody>
          </p:sp>
        </p:grpSp>
      </p:grpSp>
      <p:grpSp>
        <p:nvGrpSpPr>
          <p:cNvPr id="156" name="Group 155">
            <a:extLst>
              <a:ext uri="{FF2B5EF4-FFF2-40B4-BE49-F238E27FC236}">
                <a16:creationId xmlns:a16="http://schemas.microsoft.com/office/drawing/2014/main" id="{903B309E-3BBE-42F2-87C2-6A9686ECF863}"/>
              </a:ext>
              <a:ext uri="{C183D7F6-B498-43B3-948B-1728B52AA6E4}">
                <adec:decorative xmlns:adec="http://schemas.microsoft.com/office/drawing/2017/decorative" val="1"/>
              </a:ext>
            </a:extLst>
          </p:cNvPr>
          <p:cNvGrpSpPr/>
          <p:nvPr/>
        </p:nvGrpSpPr>
        <p:grpSpPr>
          <a:xfrm>
            <a:off x="7824625" y="4496620"/>
            <a:ext cx="1526953" cy="772877"/>
            <a:chOff x="7605764" y="4496770"/>
            <a:chExt cx="1527170" cy="772987"/>
          </a:xfrm>
        </p:grpSpPr>
        <p:sp>
          <p:nvSpPr>
            <p:cNvPr id="157" name="Rectangle 156">
              <a:extLst>
                <a:ext uri="{FF2B5EF4-FFF2-40B4-BE49-F238E27FC236}">
                  <a16:creationId xmlns:a16="http://schemas.microsoft.com/office/drawing/2014/main" id="{5B245181-6F85-4788-B29F-F4C8F0BCC958}"/>
                </a:ext>
              </a:extLst>
            </p:cNvPr>
            <p:cNvSpPr/>
            <p:nvPr/>
          </p:nvSpPr>
          <p:spPr>
            <a:xfrm>
              <a:off x="8456146" y="4729375"/>
              <a:ext cx="676788" cy="312073"/>
            </a:xfrm>
            <a:prstGeom prst="rect">
              <a:avLst/>
            </a:prstGeom>
          </p:spPr>
          <p:txBody>
            <a:bodyPr wrap="none">
              <a:spAutoFit/>
            </a:bodyPr>
            <a:lstStyle/>
            <a:p>
              <a:pPr defTabSz="896022">
                <a:defRPr/>
              </a:pPr>
              <a:r>
                <a:rPr lang="en-US" sz="1400" kern="0">
                  <a:solidFill>
                    <a:srgbClr val="3C3C41"/>
                  </a:solidFill>
                  <a:latin typeface="Segoe UI Semibold"/>
                </a:rPr>
                <a:t>Policy</a:t>
              </a:r>
            </a:p>
          </p:txBody>
        </p:sp>
        <p:sp>
          <p:nvSpPr>
            <p:cNvPr id="158" name="Oval 157">
              <a:extLst>
                <a:ext uri="{FF2B5EF4-FFF2-40B4-BE49-F238E27FC236}">
                  <a16:creationId xmlns:a16="http://schemas.microsoft.com/office/drawing/2014/main" id="{8CD60E50-9824-4C93-BD7A-17DB94E9C3EA}"/>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159" name="Group 158">
              <a:extLst>
                <a:ext uri="{FF2B5EF4-FFF2-40B4-BE49-F238E27FC236}">
                  <a16:creationId xmlns:a16="http://schemas.microsoft.com/office/drawing/2014/main" id="{8930EB8F-F91D-44B7-9C5C-A916256CA7FF}"/>
                </a:ext>
              </a:extLst>
            </p:cNvPr>
            <p:cNvGrpSpPr/>
            <p:nvPr/>
          </p:nvGrpSpPr>
          <p:grpSpPr>
            <a:xfrm>
              <a:off x="7837864" y="4678084"/>
              <a:ext cx="308786" cy="410359"/>
              <a:chOff x="7853406" y="4679300"/>
              <a:chExt cx="308786" cy="410359"/>
            </a:xfrm>
          </p:grpSpPr>
          <p:grpSp>
            <p:nvGrpSpPr>
              <p:cNvPr id="160" name="Group 159">
                <a:extLst>
                  <a:ext uri="{FF2B5EF4-FFF2-40B4-BE49-F238E27FC236}">
                    <a16:creationId xmlns:a16="http://schemas.microsoft.com/office/drawing/2014/main" id="{65B48824-9F10-4644-9566-4FE3825F0915}"/>
                  </a:ext>
                </a:extLst>
              </p:cNvPr>
              <p:cNvGrpSpPr/>
              <p:nvPr/>
            </p:nvGrpSpPr>
            <p:grpSpPr>
              <a:xfrm>
                <a:off x="7853406" y="4679300"/>
                <a:ext cx="308786" cy="410359"/>
                <a:chOff x="3189664" y="4713628"/>
                <a:chExt cx="403440" cy="536148"/>
              </a:xfrm>
            </p:grpSpPr>
            <p:sp>
              <p:nvSpPr>
                <p:cNvPr id="162" name="Freeform 1176">
                  <a:extLst>
                    <a:ext uri="{FF2B5EF4-FFF2-40B4-BE49-F238E27FC236}">
                      <a16:creationId xmlns:a16="http://schemas.microsoft.com/office/drawing/2014/main" id="{93F917D5-A429-4CC8-82AC-3AC3EE6E96F3}"/>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5">
                    <a:defRPr/>
                  </a:pPr>
                  <a:endParaRPr lang="en-US" sz="1836" kern="0">
                    <a:solidFill>
                      <a:srgbClr val="1A1A1A"/>
                    </a:solidFill>
                    <a:latin typeface="Segoe UI"/>
                  </a:endParaRPr>
                </a:p>
              </p:txBody>
            </p:sp>
            <p:sp>
              <p:nvSpPr>
                <p:cNvPr id="163" name="Rectangle 1177">
                  <a:extLst>
                    <a:ext uri="{FF2B5EF4-FFF2-40B4-BE49-F238E27FC236}">
                      <a16:creationId xmlns:a16="http://schemas.microsoft.com/office/drawing/2014/main" id="{2F569EE0-2E9E-42B3-9287-82F84BD73394}"/>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14225">
                    <a:defRPr/>
                  </a:pPr>
                  <a:endParaRPr lang="en-US" sz="1836" kern="0">
                    <a:solidFill>
                      <a:srgbClr val="1A1A1A"/>
                    </a:solidFill>
                    <a:latin typeface="Segoe UI"/>
                  </a:endParaRPr>
                </a:p>
              </p:txBody>
            </p:sp>
            <p:sp>
              <p:nvSpPr>
                <p:cNvPr id="164" name="Freeform 1178">
                  <a:extLst>
                    <a:ext uri="{FF2B5EF4-FFF2-40B4-BE49-F238E27FC236}">
                      <a16:creationId xmlns:a16="http://schemas.microsoft.com/office/drawing/2014/main" id="{5C3ABB3C-7DF6-4E35-B815-C65CECF1D42C}"/>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5">
                    <a:defRPr/>
                  </a:pPr>
                  <a:endParaRPr lang="en-US" sz="1836" kern="0">
                    <a:solidFill>
                      <a:srgbClr val="1A1A1A"/>
                    </a:solidFill>
                    <a:latin typeface="Segoe UI"/>
                  </a:endParaRPr>
                </a:p>
              </p:txBody>
            </p:sp>
            <p:sp>
              <p:nvSpPr>
                <p:cNvPr id="165" name="Rectangle 1179">
                  <a:extLst>
                    <a:ext uri="{FF2B5EF4-FFF2-40B4-BE49-F238E27FC236}">
                      <a16:creationId xmlns:a16="http://schemas.microsoft.com/office/drawing/2014/main" id="{5CCC1D0C-BCE4-493F-9120-7557FEA883DA}"/>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14225">
                    <a:defRPr/>
                  </a:pPr>
                  <a:endParaRPr lang="en-US" sz="1836" kern="0">
                    <a:solidFill>
                      <a:srgbClr val="1A1A1A"/>
                    </a:solidFill>
                    <a:latin typeface="Segoe UI"/>
                  </a:endParaRPr>
                </a:p>
              </p:txBody>
            </p:sp>
            <p:sp>
              <p:nvSpPr>
                <p:cNvPr id="166" name="Rectangle 1180">
                  <a:extLst>
                    <a:ext uri="{FF2B5EF4-FFF2-40B4-BE49-F238E27FC236}">
                      <a16:creationId xmlns:a16="http://schemas.microsoft.com/office/drawing/2014/main" id="{5E5AF4AC-0171-435A-A57D-AF0002A3605C}"/>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14225">
                    <a:defRPr/>
                  </a:pPr>
                  <a:endParaRPr lang="en-US" sz="1836" kern="0">
                    <a:solidFill>
                      <a:srgbClr val="1A1A1A"/>
                    </a:solidFill>
                    <a:latin typeface="Segoe UI"/>
                  </a:endParaRPr>
                </a:p>
              </p:txBody>
            </p:sp>
            <p:sp>
              <p:nvSpPr>
                <p:cNvPr id="167" name="Freeform 1181">
                  <a:extLst>
                    <a:ext uri="{FF2B5EF4-FFF2-40B4-BE49-F238E27FC236}">
                      <a16:creationId xmlns:a16="http://schemas.microsoft.com/office/drawing/2014/main" id="{88180BEA-74FC-475B-8240-E7FD8689A1F3}"/>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5">
                    <a:defRPr/>
                  </a:pPr>
                  <a:endParaRPr lang="en-US" sz="1836" kern="0">
                    <a:solidFill>
                      <a:srgbClr val="1A1A1A"/>
                    </a:solidFill>
                    <a:latin typeface="Segoe UI"/>
                  </a:endParaRPr>
                </a:p>
              </p:txBody>
            </p:sp>
          </p:grpSp>
          <p:sp>
            <p:nvSpPr>
              <p:cNvPr id="161" name="Freeform 1042">
                <a:extLst>
                  <a:ext uri="{FF2B5EF4-FFF2-40B4-BE49-F238E27FC236}">
                    <a16:creationId xmlns:a16="http://schemas.microsoft.com/office/drawing/2014/main" id="{0D56B37F-F8D4-4821-8C6F-AC225EAF7BE5}"/>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5">
                  <a:defRPr/>
                </a:pPr>
                <a:endParaRPr lang="en-US" sz="1836" kern="0">
                  <a:solidFill>
                    <a:srgbClr val="1A1A1A"/>
                  </a:solidFill>
                  <a:latin typeface="Segoe UI"/>
                </a:endParaRPr>
              </a:p>
            </p:txBody>
          </p:sp>
        </p:grpSp>
      </p:grpSp>
    </p:spTree>
    <p:extLst>
      <p:ext uri="{BB962C8B-B14F-4D97-AF65-F5344CB8AC3E}">
        <p14:creationId xmlns:p14="http://schemas.microsoft.com/office/powerpoint/2010/main" val="339775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5"/>
                                        </p:tgtEl>
                                        <p:attrNameLst>
                                          <p:attrName>style.visibility</p:attrName>
                                        </p:attrNameLst>
                                      </p:cBhvr>
                                      <p:to>
                                        <p:strVal val="visible"/>
                                      </p:to>
                                    </p:set>
                                    <p:animEffect transition="in" filter="fade">
                                      <p:cBhvr>
                                        <p:cTn id="14" dur="500"/>
                                        <p:tgtEl>
                                          <p:spTgt spid="12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wipe(left)">
                                      <p:cBhvr>
                                        <p:cTn id="18" dur="500"/>
                                        <p:tgtEl>
                                          <p:spTgt spid="110"/>
                                        </p:tgtEl>
                                      </p:cBhvr>
                                    </p:animEffect>
                                  </p:childTnLst>
                                </p:cTn>
                              </p:par>
                              <p:par>
                                <p:cTn id="19" presetID="10" presetClass="entr" presetSubtype="0" fill="hold" nodeType="with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fade">
                                      <p:cBhvr>
                                        <p:cTn id="21" dur="500"/>
                                        <p:tgtEl>
                                          <p:spTgt spid="116"/>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500"/>
                                        <p:tgtEl>
                                          <p:spTgt spid="121"/>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wipe(left)">
                                      <p:cBhvr>
                                        <p:cTn id="29" dur="500"/>
                                        <p:tgtEl>
                                          <p:spTgt spid="109"/>
                                        </p:tgtEl>
                                      </p:cBhvr>
                                    </p:animEffect>
                                  </p:childTnLst>
                                </p:cTn>
                              </p:par>
                              <p:par>
                                <p:cTn id="30" presetID="10" presetClass="entr" presetSubtype="0" fill="hold" nodeType="with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500"/>
                                        <p:tgtEl>
                                          <p:spTgt spid="130"/>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6"/>
                                        </p:tgtEl>
                                        <p:attrNameLst>
                                          <p:attrName>style.visibility</p:attrName>
                                        </p:attrNameLst>
                                      </p:cBhvr>
                                      <p:to>
                                        <p:strVal val="visible"/>
                                      </p:to>
                                    </p:set>
                                    <p:animEffect transition="in" filter="fade">
                                      <p:cBhvr>
                                        <p:cTn id="36" dur="500"/>
                                        <p:tgtEl>
                                          <p:spTgt spid="156"/>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wipe(left)">
                                      <p:cBhvr>
                                        <p:cTn id="40" dur="500"/>
                                        <p:tgtEl>
                                          <p:spTgt spid="129"/>
                                        </p:tgtEl>
                                      </p:cBhvr>
                                    </p:animEffect>
                                  </p:childTnLst>
                                </p:cTn>
                              </p:par>
                              <p:par>
                                <p:cTn id="41" presetID="10" presetClass="entr" presetSubtype="0" fill="hold" nodeType="withEffect">
                                  <p:stCondLst>
                                    <p:cond delay="0"/>
                                  </p:stCondLst>
                                  <p:childTnLst>
                                    <p:set>
                                      <p:cBhvr>
                                        <p:cTn id="42" dur="1" fill="hold">
                                          <p:stCondLst>
                                            <p:cond delay="0"/>
                                          </p:stCondLst>
                                        </p:cTn>
                                        <p:tgtEl>
                                          <p:spTgt spid="151"/>
                                        </p:tgtEl>
                                        <p:attrNameLst>
                                          <p:attrName>style.visibility</p:attrName>
                                        </p:attrNameLst>
                                      </p:cBhvr>
                                      <p:to>
                                        <p:strVal val="visible"/>
                                      </p:to>
                                    </p:set>
                                    <p:animEffect transition="in" filter="fade">
                                      <p:cBhvr>
                                        <p:cTn id="43" dur="500"/>
                                        <p:tgtEl>
                                          <p:spTgt spid="151"/>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35"/>
                                        </p:tgtEl>
                                        <p:attrNameLst>
                                          <p:attrName>style.visibility</p:attrName>
                                        </p:attrNameLst>
                                      </p:cBhvr>
                                      <p:to>
                                        <p:strVal val="visible"/>
                                      </p:to>
                                    </p:set>
                                    <p:animEffect transition="in" filter="fade">
                                      <p:cBhvr>
                                        <p:cTn id="4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4"/>
            <a:ext cx="12192000" cy="6858000"/>
          </a:xfrm>
          <a:prstGeom prst="rect">
            <a:avLst/>
          </a:prstGeom>
        </p:spPr>
      </p:pic>
      <p:sp>
        <p:nvSpPr>
          <p:cNvPr id="89" name="Rectangle 88">
            <a:extLst>
              <a:ext uri="{FF2B5EF4-FFF2-40B4-BE49-F238E27FC236}">
                <a16:creationId xmlns:a16="http://schemas.microsoft.com/office/drawing/2014/main" id="{9C471783-53BB-4A53-9BE3-5F50DDE1696C}"/>
              </a:ext>
              <a:ext uri="{C183D7F6-B498-43B3-948B-1728B52AA6E4}">
                <adec:decorative xmlns:adec="http://schemas.microsoft.com/office/drawing/2017/decorative" val="1"/>
              </a:ext>
            </a:extLst>
          </p:cNvPr>
          <p:cNvSpPr/>
          <p:nvPr/>
        </p:nvSpPr>
        <p:spPr bwMode="auto">
          <a:xfrm>
            <a:off x="1811547" y="959705"/>
            <a:ext cx="10380453" cy="58931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Azure Blueprints">
            <a:extLst>
              <a:ext uri="{FF2B5EF4-FFF2-40B4-BE49-F238E27FC236}">
                <a16:creationId xmlns:a16="http://schemas.microsoft.com/office/drawing/2014/main" id="{E902B8E7-4C77-4E69-A956-043DB7A95EA4}"/>
              </a:ext>
            </a:extLst>
          </p:cNvPr>
          <p:cNvGrpSpPr/>
          <p:nvPr/>
        </p:nvGrpSpPr>
        <p:grpSpPr>
          <a:xfrm>
            <a:off x="3939282" y="320450"/>
            <a:ext cx="3241864" cy="615553"/>
            <a:chOff x="250459" y="1552056"/>
            <a:chExt cx="4746412" cy="744819"/>
          </a:xfrm>
        </p:grpSpPr>
        <p:sp>
          <p:nvSpPr>
            <p:cNvPr id="88" name="Title 1">
              <a:extLst>
                <a:ext uri="{FF2B5EF4-FFF2-40B4-BE49-F238E27FC236}">
                  <a16:creationId xmlns:a16="http://schemas.microsoft.com/office/drawing/2014/main" id="{CEF64213-9C7C-4296-94FD-F271B580F13B}"/>
                </a:ext>
              </a:extLst>
            </p:cNvPr>
            <p:cNvSpPr txBox="1">
              <a:spLocks/>
            </p:cNvSpPr>
            <p:nvPr/>
          </p:nvSpPr>
          <p:spPr>
            <a:xfrm>
              <a:off x="1133310" y="1552056"/>
              <a:ext cx="3863561" cy="74481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solidFill>
                    <a:srgbClr val="0078D4"/>
                  </a:solidFill>
                  <a:effectLst/>
                  <a:uLnTx/>
                  <a:uFillTx/>
                  <a:latin typeface="Segoe UI"/>
                  <a:ea typeface="+mn-ea"/>
                  <a:cs typeface="Segoe UI Semilight" panose="020B0402040204020203" pitchFamily="34" charset="0"/>
                </a:rPr>
                <a:t>Azure Blueprints</a:t>
              </a:r>
              <a:b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b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Key Features</a:t>
              </a:r>
              <a:endParaRPr kumimoji="0" lang="en-US" sz="2800" b="1" i="0" u="none" strike="noStrike" kern="1200" cap="none" spc="-50" normalizeH="0" baseline="0" noProof="0" dirty="0">
                <a:ln w="3175">
                  <a:noFill/>
                </a:ln>
                <a:solidFill>
                  <a:srgbClr val="1A1A1A">
                    <a:lumMod val="50000"/>
                    <a:lumOff val="50000"/>
                  </a:srgbClr>
                </a:solidFill>
                <a:effectLst/>
                <a:uLnTx/>
                <a:uFillTx/>
                <a:latin typeface="Segoe UI Semilight" panose="020B0402040204020203" pitchFamily="34" charset="0"/>
                <a:ea typeface="+mn-ea"/>
                <a:cs typeface="Segoe UI Semilight" panose="020B0402040204020203" pitchFamily="34" charset="0"/>
              </a:endParaRPr>
            </a:p>
          </p:txBody>
        </p:sp>
        <p:pic>
          <p:nvPicPr>
            <p:cNvPr id="168" name="Graphic 167">
              <a:extLst>
                <a:ext uri="{FF2B5EF4-FFF2-40B4-BE49-F238E27FC236}">
                  <a16:creationId xmlns:a16="http://schemas.microsoft.com/office/drawing/2014/main" id="{F2136E40-376C-4323-AC63-5FFA17B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459" y="1552056"/>
              <a:ext cx="582700" cy="582700"/>
            </a:xfrm>
            <a:prstGeom prst="rect">
              <a:avLst/>
            </a:prstGeom>
          </p:spPr>
        </p:pic>
      </p:grpSp>
      <p:grpSp>
        <p:nvGrpSpPr>
          <p:cNvPr id="8" name="Group 7" descr="blueprints content">
            <a:extLst>
              <a:ext uri="{FF2B5EF4-FFF2-40B4-BE49-F238E27FC236}">
                <a16:creationId xmlns:a16="http://schemas.microsoft.com/office/drawing/2014/main" id="{78C447C8-BF51-4E67-8007-23355F8648BC}"/>
              </a:ext>
            </a:extLst>
          </p:cNvPr>
          <p:cNvGrpSpPr/>
          <p:nvPr/>
        </p:nvGrpSpPr>
        <p:grpSpPr>
          <a:xfrm>
            <a:off x="2219537" y="1865537"/>
            <a:ext cx="9329676" cy="3670102"/>
            <a:chOff x="2766470" y="965203"/>
            <a:chExt cx="9329676" cy="3670102"/>
          </a:xfrm>
        </p:grpSpPr>
        <p:sp>
          <p:nvSpPr>
            <p:cNvPr id="170" name="Title 1">
              <a:extLst>
                <a:ext uri="{FF2B5EF4-FFF2-40B4-BE49-F238E27FC236}">
                  <a16:creationId xmlns:a16="http://schemas.microsoft.com/office/drawing/2014/main" id="{AC19F9F4-4100-4387-9EA6-B1493684E4FE}"/>
                </a:ext>
              </a:extLst>
            </p:cNvPr>
            <p:cNvSpPr txBox="1">
              <a:spLocks/>
            </p:cNvSpPr>
            <p:nvPr/>
          </p:nvSpPr>
          <p:spPr>
            <a:xfrm>
              <a:off x="2766470" y="2048155"/>
              <a:ext cx="2774003"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Manage Environments</a:t>
              </a:r>
            </a:p>
          </p:txBody>
        </p:sp>
        <p:sp>
          <p:nvSpPr>
            <p:cNvPr id="171" name="TextBox 170">
              <a:extLst>
                <a:ext uri="{FF2B5EF4-FFF2-40B4-BE49-F238E27FC236}">
                  <a16:creationId xmlns:a16="http://schemas.microsoft.com/office/drawing/2014/main" id="{C6241712-AC59-4679-BE07-15495C464720}"/>
                </a:ext>
              </a:extLst>
            </p:cNvPr>
            <p:cNvSpPr txBox="1"/>
            <p:nvPr/>
          </p:nvSpPr>
          <p:spPr>
            <a:xfrm>
              <a:off x="3003443" y="2733037"/>
              <a:ext cx="2212139"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lumMod val="75000"/>
                      <a:lumOff val="25000"/>
                    </a:srgbClr>
                  </a:solidFill>
                  <a:effectLst/>
                  <a:uLnTx/>
                  <a:uFillTx/>
                  <a:latin typeface="Segoe UI"/>
                  <a:ea typeface="+mn-ea"/>
                  <a:cs typeface="+mn-cs"/>
                </a:rPr>
                <a:t>Idempotent blueprint definitions efficiently provision and manage infra at scale</a:t>
              </a:r>
            </a:p>
          </p:txBody>
        </p:sp>
        <p:cxnSp>
          <p:nvCxnSpPr>
            <p:cNvPr id="172" name="Straight Connector 171">
              <a:extLst>
                <a:ext uri="{FF2B5EF4-FFF2-40B4-BE49-F238E27FC236}">
                  <a16:creationId xmlns:a16="http://schemas.microsoft.com/office/drawing/2014/main" id="{0719A91A-25E6-4931-B4EC-5A8590A23153}"/>
                </a:ext>
              </a:extLst>
            </p:cNvPr>
            <p:cNvCxnSpPr>
              <a:cxnSpLocks/>
            </p:cNvCxnSpPr>
            <p:nvPr/>
          </p:nvCxnSpPr>
          <p:spPr>
            <a:xfrm>
              <a:off x="5899207" y="1048048"/>
              <a:ext cx="0" cy="356615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Title 1">
              <a:extLst>
                <a:ext uri="{FF2B5EF4-FFF2-40B4-BE49-F238E27FC236}">
                  <a16:creationId xmlns:a16="http://schemas.microsoft.com/office/drawing/2014/main" id="{70526E82-628D-4C2D-BFFD-F64F11B0226F}"/>
                </a:ext>
              </a:extLst>
            </p:cNvPr>
            <p:cNvSpPr txBox="1">
              <a:spLocks/>
            </p:cNvSpPr>
            <p:nvPr/>
          </p:nvSpPr>
          <p:spPr>
            <a:xfrm>
              <a:off x="6139266" y="2048155"/>
              <a:ext cx="2774003"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Easy to compose</a:t>
              </a:r>
            </a:p>
          </p:txBody>
        </p:sp>
        <p:sp>
          <p:nvSpPr>
            <p:cNvPr id="174" name="TextBox 173">
              <a:extLst>
                <a:ext uri="{FF2B5EF4-FFF2-40B4-BE49-F238E27FC236}">
                  <a16:creationId xmlns:a16="http://schemas.microsoft.com/office/drawing/2014/main" id="{43CD516F-478D-4882-83FF-60B0737E5CCF}"/>
                </a:ext>
              </a:extLst>
            </p:cNvPr>
            <p:cNvSpPr txBox="1"/>
            <p:nvPr/>
          </p:nvSpPr>
          <p:spPr>
            <a:xfrm>
              <a:off x="6319512" y="2733037"/>
              <a:ext cx="2405575" cy="166199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lumMod val="75000"/>
                      <a:lumOff val="25000"/>
                    </a:srgbClr>
                  </a:solidFill>
                  <a:effectLst/>
                  <a:uLnTx/>
                  <a:uFillTx/>
                  <a:latin typeface="Segoe UI"/>
                  <a:ea typeface="+mn-ea"/>
                  <a:cs typeface="+mn-cs"/>
                </a:rPr>
                <a:t>Define all your artifacts (policies, RBAC, templates) that go into an environment in a simple experience (both UI and code)</a:t>
              </a:r>
            </a:p>
          </p:txBody>
        </p:sp>
        <p:cxnSp>
          <p:nvCxnSpPr>
            <p:cNvPr id="175" name="Straight Connector 174">
              <a:extLst>
                <a:ext uri="{FF2B5EF4-FFF2-40B4-BE49-F238E27FC236}">
                  <a16:creationId xmlns:a16="http://schemas.microsoft.com/office/drawing/2014/main" id="{CAE4BA45-30E1-4D52-A442-DC5F88D35401}"/>
                </a:ext>
              </a:extLst>
            </p:cNvPr>
            <p:cNvCxnSpPr>
              <a:cxnSpLocks/>
            </p:cNvCxnSpPr>
            <p:nvPr/>
          </p:nvCxnSpPr>
          <p:spPr>
            <a:xfrm>
              <a:off x="9145391" y="1048048"/>
              <a:ext cx="0" cy="3587257"/>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Title 1">
              <a:extLst>
                <a:ext uri="{FF2B5EF4-FFF2-40B4-BE49-F238E27FC236}">
                  <a16:creationId xmlns:a16="http://schemas.microsoft.com/office/drawing/2014/main" id="{334BEBC7-3670-4D6F-AB9F-AA2888032345}"/>
                </a:ext>
              </a:extLst>
            </p:cNvPr>
            <p:cNvSpPr txBox="1">
              <a:spLocks/>
            </p:cNvSpPr>
            <p:nvPr/>
          </p:nvSpPr>
          <p:spPr>
            <a:xfrm>
              <a:off x="9322143" y="2048155"/>
              <a:ext cx="2774003"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Secure Resources </a:t>
              </a:r>
            </a:p>
          </p:txBody>
        </p:sp>
        <p:sp>
          <p:nvSpPr>
            <p:cNvPr id="177" name="TextBox 176">
              <a:extLst>
                <a:ext uri="{FF2B5EF4-FFF2-40B4-BE49-F238E27FC236}">
                  <a16:creationId xmlns:a16="http://schemas.microsoft.com/office/drawing/2014/main" id="{D0CEA622-4A7E-48A7-993B-288267FC591B}"/>
                </a:ext>
              </a:extLst>
            </p:cNvPr>
            <p:cNvSpPr txBox="1"/>
            <p:nvPr/>
          </p:nvSpPr>
          <p:spPr>
            <a:xfrm>
              <a:off x="9647033" y="2733037"/>
              <a:ext cx="2124222"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lumMod val="75000"/>
                      <a:lumOff val="25000"/>
                    </a:srgbClr>
                  </a:solidFill>
                  <a:effectLst/>
                  <a:uLnTx/>
                  <a:uFillTx/>
                  <a:latin typeface="Segoe UI"/>
                  <a:ea typeface="+mn-ea"/>
                  <a:cs typeface="+mn-cs"/>
                </a:rPr>
                <a:t>Lock down foundational infra to protect them from unwanted tampering – even owners</a:t>
              </a:r>
            </a:p>
          </p:txBody>
        </p:sp>
        <p:pic>
          <p:nvPicPr>
            <p:cNvPr id="178" name="Graphic 177">
              <a:extLst>
                <a:ext uri="{FF2B5EF4-FFF2-40B4-BE49-F238E27FC236}">
                  <a16:creationId xmlns:a16="http://schemas.microsoft.com/office/drawing/2014/main" id="{2295999E-097F-4F74-960A-118EEE0D63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77360" y="965203"/>
              <a:ext cx="894400" cy="894400"/>
            </a:xfrm>
            <a:prstGeom prst="rect">
              <a:avLst/>
            </a:prstGeom>
          </p:spPr>
        </p:pic>
        <p:pic>
          <p:nvPicPr>
            <p:cNvPr id="179" name="Graphic 178">
              <a:extLst>
                <a:ext uri="{FF2B5EF4-FFF2-40B4-BE49-F238E27FC236}">
                  <a16:creationId xmlns:a16="http://schemas.microsoft.com/office/drawing/2014/main" id="{4E4A1F1F-4B63-4866-A4F8-64E03E058F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41594" y="1019423"/>
              <a:ext cx="840179" cy="840179"/>
            </a:xfrm>
            <a:prstGeom prst="rect">
              <a:avLst/>
            </a:prstGeom>
          </p:spPr>
        </p:pic>
      </p:grpSp>
      <p:sp>
        <p:nvSpPr>
          <p:cNvPr id="9" name="Rectangle: Rounded Corners 8">
            <a:extLst>
              <a:ext uri="{FF2B5EF4-FFF2-40B4-BE49-F238E27FC236}">
                <a16:creationId xmlns:a16="http://schemas.microsoft.com/office/drawing/2014/main" id="{512708CB-4959-42BD-A5F2-5DF4F8015B81}"/>
              </a:ext>
              <a:ext uri="{C183D7F6-B498-43B3-948B-1728B52AA6E4}">
                <adec:decorative xmlns:adec="http://schemas.microsoft.com/office/drawing/2017/decorative" val="1"/>
              </a:ext>
            </a:extLst>
          </p:cNvPr>
          <p:cNvSpPr/>
          <p:nvPr/>
        </p:nvSpPr>
        <p:spPr bwMode="auto">
          <a:xfrm>
            <a:off x="6058349" y="1948382"/>
            <a:ext cx="218688" cy="218688"/>
          </a:xfrm>
          <a:prstGeom prst="roundRect">
            <a:avLst>
              <a:gd name="adj" fmla="val 13739"/>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A780C525-19EB-461A-A61D-B92651FF16C9}"/>
              </a:ext>
              <a:ext uri="{C183D7F6-B498-43B3-948B-1728B52AA6E4}">
                <adec:decorative xmlns:adec="http://schemas.microsoft.com/office/drawing/2017/decorative" val="1"/>
              </a:ext>
            </a:extLst>
          </p:cNvPr>
          <p:cNvSpPr/>
          <p:nvPr/>
        </p:nvSpPr>
        <p:spPr bwMode="auto">
          <a:xfrm>
            <a:off x="6156261" y="2352696"/>
            <a:ext cx="218688" cy="218688"/>
          </a:xfrm>
          <a:prstGeom prst="roundRect">
            <a:avLst>
              <a:gd name="adj" fmla="val 13739"/>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DABCA64-FEFC-45D7-B7A9-4A1679D4930A}"/>
              </a:ext>
              <a:ext uri="{C183D7F6-B498-43B3-948B-1728B52AA6E4}">
                <adec:decorative xmlns:adec="http://schemas.microsoft.com/office/drawing/2017/decorative" val="1"/>
              </a:ext>
            </a:extLst>
          </p:cNvPr>
          <p:cNvSpPr/>
          <p:nvPr/>
        </p:nvSpPr>
        <p:spPr bwMode="auto">
          <a:xfrm>
            <a:off x="6320450" y="2090403"/>
            <a:ext cx="218688" cy="218688"/>
          </a:xfrm>
          <a:prstGeom prst="roundRect">
            <a:avLst>
              <a:gd name="adj" fmla="val 13739"/>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Right 12">
            <a:extLst>
              <a:ext uri="{FF2B5EF4-FFF2-40B4-BE49-F238E27FC236}">
                <a16:creationId xmlns:a16="http://schemas.microsoft.com/office/drawing/2014/main" id="{B78B24B4-B24D-41EA-911F-B98A4B967D98}"/>
              </a:ext>
              <a:ext uri="{C183D7F6-B498-43B3-948B-1728B52AA6E4}">
                <adec:decorative xmlns:adec="http://schemas.microsoft.com/office/drawing/2017/decorative" val="1"/>
              </a:ext>
            </a:extLst>
          </p:cNvPr>
          <p:cNvSpPr/>
          <p:nvPr/>
        </p:nvSpPr>
        <p:spPr bwMode="auto">
          <a:xfrm>
            <a:off x="6787502" y="2167070"/>
            <a:ext cx="293521" cy="243840"/>
          </a:xfrm>
          <a:prstGeom prst="rightArrow">
            <a:avLst/>
          </a:prstGeom>
          <a:noFill/>
          <a:ln w="12700">
            <a:solidFill>
              <a:srgbClr val="5353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7416257D-6B13-4FFC-94D8-8006EA3A7E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3099" y="2019500"/>
            <a:ext cx="573107" cy="573107"/>
          </a:xfrm>
          <a:prstGeom prst="rect">
            <a:avLst/>
          </a:prstGeom>
        </p:spPr>
      </p:pic>
    </p:spTree>
    <p:extLst>
      <p:ext uri="{BB962C8B-B14F-4D97-AF65-F5344CB8AC3E}">
        <p14:creationId xmlns:p14="http://schemas.microsoft.com/office/powerpoint/2010/main" val="2365937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4"/>
            <a:ext cx="12192000" cy="6858000"/>
          </a:xfrm>
          <a:prstGeom prst="rect">
            <a:avLst/>
          </a:prstGeom>
        </p:spPr>
      </p:pic>
      <p:sp>
        <p:nvSpPr>
          <p:cNvPr id="89" name="Rectangle 88">
            <a:extLst>
              <a:ext uri="{FF2B5EF4-FFF2-40B4-BE49-F238E27FC236}">
                <a16:creationId xmlns:a16="http://schemas.microsoft.com/office/drawing/2014/main" id="{9C471783-53BB-4A53-9BE3-5F50DDE1696C}"/>
              </a:ext>
              <a:ext uri="{C183D7F6-B498-43B3-948B-1728B52AA6E4}">
                <adec:decorative xmlns:adec="http://schemas.microsoft.com/office/drawing/2017/decorative" val="1"/>
              </a:ext>
            </a:extLst>
          </p:cNvPr>
          <p:cNvSpPr/>
          <p:nvPr/>
        </p:nvSpPr>
        <p:spPr bwMode="auto">
          <a:xfrm>
            <a:off x="1811547" y="959705"/>
            <a:ext cx="10380453" cy="58931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E902B8E7-4C77-4E69-A956-043DB7A95EA4}"/>
              </a:ext>
              <a:ext uri="{C183D7F6-B498-43B3-948B-1728B52AA6E4}">
                <adec:decorative xmlns:adec="http://schemas.microsoft.com/office/drawing/2017/decorative" val="1"/>
              </a:ext>
            </a:extLst>
          </p:cNvPr>
          <p:cNvGrpSpPr/>
          <p:nvPr/>
        </p:nvGrpSpPr>
        <p:grpSpPr>
          <a:xfrm>
            <a:off x="3939282" y="320450"/>
            <a:ext cx="3241864" cy="615553"/>
            <a:chOff x="250459" y="1552056"/>
            <a:chExt cx="4746412" cy="744819"/>
          </a:xfrm>
        </p:grpSpPr>
        <p:sp>
          <p:nvSpPr>
            <p:cNvPr id="88" name="Title 1">
              <a:extLst>
                <a:ext uri="{FF2B5EF4-FFF2-40B4-BE49-F238E27FC236}">
                  <a16:creationId xmlns:a16="http://schemas.microsoft.com/office/drawing/2014/main" id="{CEF64213-9C7C-4296-94FD-F271B580F13B}"/>
                </a:ext>
              </a:extLst>
            </p:cNvPr>
            <p:cNvSpPr txBox="1">
              <a:spLocks/>
            </p:cNvSpPr>
            <p:nvPr/>
          </p:nvSpPr>
          <p:spPr>
            <a:xfrm>
              <a:off x="1133310" y="1552056"/>
              <a:ext cx="3863561" cy="74481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solidFill>
                    <a:srgbClr val="0078D4"/>
                  </a:solidFill>
                  <a:effectLst/>
                  <a:uLnTx/>
                  <a:uFillTx/>
                  <a:latin typeface="Segoe UI"/>
                  <a:ea typeface="+mn-ea"/>
                  <a:cs typeface="Segoe UI Semilight" panose="020B0402040204020203" pitchFamily="34" charset="0"/>
                </a:rPr>
                <a:t>Azure Blueprints</a:t>
              </a:r>
              <a:b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b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Key Features</a:t>
              </a:r>
              <a:endParaRPr kumimoji="0" lang="en-US" sz="2800" b="1" i="0" u="none" strike="noStrike" kern="1200" cap="none" spc="-50" normalizeH="0" baseline="0" noProof="0" dirty="0">
                <a:ln w="3175">
                  <a:noFill/>
                </a:ln>
                <a:solidFill>
                  <a:srgbClr val="1A1A1A">
                    <a:lumMod val="50000"/>
                    <a:lumOff val="50000"/>
                  </a:srgbClr>
                </a:solidFill>
                <a:effectLst/>
                <a:uLnTx/>
                <a:uFillTx/>
                <a:latin typeface="Segoe UI Semilight" panose="020B0402040204020203" pitchFamily="34" charset="0"/>
                <a:ea typeface="+mn-ea"/>
                <a:cs typeface="Segoe UI Semilight" panose="020B0402040204020203" pitchFamily="34" charset="0"/>
              </a:endParaRPr>
            </a:p>
          </p:txBody>
        </p:sp>
        <p:pic>
          <p:nvPicPr>
            <p:cNvPr id="168" name="Graphic 167">
              <a:extLst>
                <a:ext uri="{FF2B5EF4-FFF2-40B4-BE49-F238E27FC236}">
                  <a16:creationId xmlns:a16="http://schemas.microsoft.com/office/drawing/2014/main" id="{F2136E40-376C-4323-AC63-5FFA17B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459" y="1552056"/>
              <a:ext cx="582700" cy="582700"/>
            </a:xfrm>
            <a:prstGeom prst="rect">
              <a:avLst/>
            </a:prstGeom>
          </p:spPr>
        </p:pic>
      </p:grpSp>
      <p:grpSp>
        <p:nvGrpSpPr>
          <p:cNvPr id="90" name="Group 89">
            <a:extLst>
              <a:ext uri="{FF2B5EF4-FFF2-40B4-BE49-F238E27FC236}">
                <a16:creationId xmlns:a16="http://schemas.microsoft.com/office/drawing/2014/main" id="{D56C7692-8F4A-432C-BB63-B6B58DFEAD0A}"/>
              </a:ext>
              <a:ext uri="{C183D7F6-B498-43B3-948B-1728B52AA6E4}">
                <adec:decorative xmlns:adec="http://schemas.microsoft.com/office/drawing/2017/decorative" val="1"/>
              </a:ext>
            </a:extLst>
          </p:cNvPr>
          <p:cNvGrpSpPr>
            <a:grpSpLocks noChangeAspect="1"/>
          </p:cNvGrpSpPr>
          <p:nvPr/>
        </p:nvGrpSpPr>
        <p:grpSpPr>
          <a:xfrm>
            <a:off x="2838819" y="1665846"/>
            <a:ext cx="4843401" cy="2682238"/>
            <a:chOff x="1501587" y="736511"/>
            <a:chExt cx="5860515" cy="3245508"/>
          </a:xfrm>
        </p:grpSpPr>
        <p:grpSp>
          <p:nvGrpSpPr>
            <p:cNvPr id="91" name="Group 90">
              <a:extLst>
                <a:ext uri="{FF2B5EF4-FFF2-40B4-BE49-F238E27FC236}">
                  <a16:creationId xmlns:a16="http://schemas.microsoft.com/office/drawing/2014/main" id="{60CE391A-9AA6-425E-BA85-0B5FDB07D0C1}"/>
                </a:ext>
              </a:extLst>
            </p:cNvPr>
            <p:cNvGrpSpPr/>
            <p:nvPr/>
          </p:nvGrpSpPr>
          <p:grpSpPr>
            <a:xfrm>
              <a:off x="1501587" y="947192"/>
              <a:ext cx="5860515" cy="3034827"/>
              <a:chOff x="1501587" y="1116752"/>
              <a:chExt cx="5860515" cy="3034827"/>
            </a:xfrm>
          </p:grpSpPr>
          <p:grpSp>
            <p:nvGrpSpPr>
              <p:cNvPr id="93" name="Group 92">
                <a:extLst>
                  <a:ext uri="{FF2B5EF4-FFF2-40B4-BE49-F238E27FC236}">
                    <a16:creationId xmlns:a16="http://schemas.microsoft.com/office/drawing/2014/main" id="{64FF6E82-1E28-42FD-9891-7BC37D3E7570}"/>
                  </a:ext>
                </a:extLst>
              </p:cNvPr>
              <p:cNvGrpSpPr/>
              <p:nvPr/>
            </p:nvGrpSpPr>
            <p:grpSpPr>
              <a:xfrm>
                <a:off x="1501587" y="1116752"/>
                <a:ext cx="5860515" cy="3034827"/>
                <a:chOff x="1501587" y="1116752"/>
                <a:chExt cx="5860515" cy="3034827"/>
              </a:xfrm>
            </p:grpSpPr>
            <p:cxnSp>
              <p:nvCxnSpPr>
                <p:cNvPr id="95" name="Straight Connector 94">
                  <a:extLst>
                    <a:ext uri="{FF2B5EF4-FFF2-40B4-BE49-F238E27FC236}">
                      <a16:creationId xmlns:a16="http://schemas.microsoft.com/office/drawing/2014/main" id="{3F047988-4C2C-440D-BC98-184AD13184CA}"/>
                    </a:ext>
                  </a:extLst>
                </p:cNvPr>
                <p:cNvCxnSpPr>
                  <a:cxnSpLocks/>
                </p:cNvCxnSpPr>
                <p:nvPr/>
              </p:nvCxnSpPr>
              <p:spPr>
                <a:xfrm>
                  <a:off x="1501587" y="2649362"/>
                  <a:ext cx="1966103"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7C55A682-616E-4359-8F56-CCB0E6442221}"/>
                    </a:ext>
                  </a:extLst>
                </p:cNvPr>
                <p:cNvGrpSpPr/>
                <p:nvPr/>
              </p:nvGrpSpPr>
              <p:grpSpPr>
                <a:xfrm>
                  <a:off x="3670663" y="1116752"/>
                  <a:ext cx="3691439" cy="3034827"/>
                  <a:chOff x="2382450" y="2261652"/>
                  <a:chExt cx="3691439" cy="3034827"/>
                </a:xfrm>
              </p:grpSpPr>
              <p:grpSp>
                <p:nvGrpSpPr>
                  <p:cNvPr id="102" name="Group 101">
                    <a:extLst>
                      <a:ext uri="{FF2B5EF4-FFF2-40B4-BE49-F238E27FC236}">
                        <a16:creationId xmlns:a16="http://schemas.microsoft.com/office/drawing/2014/main" id="{4BF78C07-8E0F-4C5A-8B53-63DAA2863C1B}"/>
                      </a:ext>
                    </a:extLst>
                  </p:cNvPr>
                  <p:cNvGrpSpPr/>
                  <p:nvPr/>
                </p:nvGrpSpPr>
                <p:grpSpPr>
                  <a:xfrm>
                    <a:off x="2848758" y="2364768"/>
                    <a:ext cx="2789399" cy="2116627"/>
                    <a:chOff x="1076234" y="2250976"/>
                    <a:chExt cx="2789399" cy="2116627"/>
                  </a:xfrm>
                </p:grpSpPr>
                <p:grpSp>
                  <p:nvGrpSpPr>
                    <p:cNvPr id="104" name="Group 103">
                      <a:extLst>
                        <a:ext uri="{FF2B5EF4-FFF2-40B4-BE49-F238E27FC236}">
                          <a16:creationId xmlns:a16="http://schemas.microsoft.com/office/drawing/2014/main" id="{8B125421-9D93-4850-A3BF-9A6A1DAD0E55}"/>
                        </a:ext>
                      </a:extLst>
                    </p:cNvPr>
                    <p:cNvGrpSpPr/>
                    <p:nvPr/>
                  </p:nvGrpSpPr>
                  <p:grpSpPr>
                    <a:xfrm>
                      <a:off x="1076234" y="2250976"/>
                      <a:ext cx="2789399" cy="643724"/>
                      <a:chOff x="1926275" y="1402830"/>
                      <a:chExt cx="2789399" cy="643724"/>
                    </a:xfrm>
                  </p:grpSpPr>
                  <p:sp>
                    <p:nvSpPr>
                      <p:cNvPr id="111" name="Rectangle 110">
                        <a:extLst>
                          <a:ext uri="{FF2B5EF4-FFF2-40B4-BE49-F238E27FC236}">
                            <a16:creationId xmlns:a16="http://schemas.microsoft.com/office/drawing/2014/main" id="{83575564-31B2-4423-B21C-5B72D4CD3878}"/>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111">
                        <a:extLst>
                          <a:ext uri="{FF2B5EF4-FFF2-40B4-BE49-F238E27FC236}">
                            <a16:creationId xmlns:a16="http://schemas.microsoft.com/office/drawing/2014/main" id="{17798D1B-B36B-4CF8-B38B-574A85B15DEF}"/>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ARM Templates</a:t>
                        </a:r>
                      </a:p>
                    </p:txBody>
                  </p:sp>
                </p:grpSp>
                <p:grpSp>
                  <p:nvGrpSpPr>
                    <p:cNvPr id="105" name="Group 104">
                      <a:extLst>
                        <a:ext uri="{FF2B5EF4-FFF2-40B4-BE49-F238E27FC236}">
                          <a16:creationId xmlns:a16="http://schemas.microsoft.com/office/drawing/2014/main" id="{C3CA88EF-D186-42AD-8614-481FAADA80DC}"/>
                        </a:ext>
                      </a:extLst>
                    </p:cNvPr>
                    <p:cNvGrpSpPr/>
                    <p:nvPr/>
                  </p:nvGrpSpPr>
                  <p:grpSpPr>
                    <a:xfrm>
                      <a:off x="1076234" y="2997815"/>
                      <a:ext cx="2789399" cy="643724"/>
                      <a:chOff x="1926275" y="1402830"/>
                      <a:chExt cx="2789399" cy="643724"/>
                    </a:xfrm>
                  </p:grpSpPr>
                  <p:sp>
                    <p:nvSpPr>
                      <p:cNvPr id="109" name="Rectangle 108">
                        <a:extLst>
                          <a:ext uri="{FF2B5EF4-FFF2-40B4-BE49-F238E27FC236}">
                            <a16:creationId xmlns:a16="http://schemas.microsoft.com/office/drawing/2014/main" id="{93BF82E2-8135-4EC8-A0A0-90AA101A8901}"/>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10" name="Rectangle 109">
                        <a:extLst>
                          <a:ext uri="{FF2B5EF4-FFF2-40B4-BE49-F238E27FC236}">
                            <a16:creationId xmlns:a16="http://schemas.microsoft.com/office/drawing/2014/main" id="{4BA1AE17-323E-4300-8A59-41F845EA1413}"/>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Policy Definitions</a:t>
                        </a:r>
                      </a:p>
                    </p:txBody>
                  </p:sp>
                </p:grpSp>
                <p:grpSp>
                  <p:nvGrpSpPr>
                    <p:cNvPr id="106" name="Group 105">
                      <a:extLst>
                        <a:ext uri="{FF2B5EF4-FFF2-40B4-BE49-F238E27FC236}">
                          <a16:creationId xmlns:a16="http://schemas.microsoft.com/office/drawing/2014/main" id="{938A6CC5-EC93-4527-A5C8-2AE3C7553F87}"/>
                        </a:ext>
                      </a:extLst>
                    </p:cNvPr>
                    <p:cNvGrpSpPr/>
                    <p:nvPr/>
                  </p:nvGrpSpPr>
                  <p:grpSpPr>
                    <a:xfrm>
                      <a:off x="1076234" y="3723879"/>
                      <a:ext cx="2789399" cy="643724"/>
                      <a:chOff x="1926275" y="1402830"/>
                      <a:chExt cx="2789399" cy="643724"/>
                    </a:xfrm>
                  </p:grpSpPr>
                  <p:sp>
                    <p:nvSpPr>
                      <p:cNvPr id="107" name="Rectangle 106">
                        <a:extLst>
                          <a:ext uri="{FF2B5EF4-FFF2-40B4-BE49-F238E27FC236}">
                            <a16:creationId xmlns:a16="http://schemas.microsoft.com/office/drawing/2014/main" id="{4C1B3F75-F7BB-4601-8866-92AC029C4969}"/>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107">
                        <a:extLst>
                          <a:ext uri="{FF2B5EF4-FFF2-40B4-BE49-F238E27FC236}">
                            <a16:creationId xmlns:a16="http://schemas.microsoft.com/office/drawing/2014/main" id="{6698B567-1DCC-446F-8783-99A86935A9E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lvl="0" algn="ctr" defTabSz="896094"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 controls</a:t>
                        </a:r>
                      </a:p>
                    </p:txBody>
                  </p:sp>
                </p:grpSp>
              </p:grpSp>
              <p:sp>
                <p:nvSpPr>
                  <p:cNvPr id="103" name="Double Brace 102">
                    <a:extLst>
                      <a:ext uri="{FF2B5EF4-FFF2-40B4-BE49-F238E27FC236}">
                        <a16:creationId xmlns:a16="http://schemas.microsoft.com/office/drawing/2014/main" id="{A392E827-0A8B-4E50-87AC-47C3B5C9D293}"/>
                      </a:ext>
                    </a:extLst>
                  </p:cNvPr>
                  <p:cNvSpPr/>
                  <p:nvPr/>
                </p:nvSpPr>
                <p:spPr>
                  <a:xfrm>
                    <a:off x="2382450" y="2261652"/>
                    <a:ext cx="3691439" cy="3034827"/>
                  </a:xfrm>
                  <a:prstGeom prst="bracePair">
                    <a:avLst/>
                  </a:prstGeom>
                  <a:noFill/>
                  <a:ln w="28575" cap="flat" cmpd="sng" algn="ctr">
                    <a:solidFill>
                      <a:srgbClr val="505050"/>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nb-NO" sz="173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E11CB487-9EFD-48EB-89D4-9ABE222C1C95}"/>
                    </a:ext>
                  </a:extLst>
                </p:cNvPr>
                <p:cNvGrpSpPr/>
                <p:nvPr/>
              </p:nvGrpSpPr>
              <p:grpSpPr>
                <a:xfrm>
                  <a:off x="1770091" y="2239464"/>
                  <a:ext cx="1649832" cy="1114207"/>
                  <a:chOff x="1770091" y="2717770"/>
                  <a:chExt cx="1649832" cy="1114207"/>
                </a:xfrm>
              </p:grpSpPr>
              <p:sp>
                <p:nvSpPr>
                  <p:cNvPr id="100" name="Oval 99">
                    <a:extLst>
                      <a:ext uri="{FF2B5EF4-FFF2-40B4-BE49-F238E27FC236}">
                        <a16:creationId xmlns:a16="http://schemas.microsoft.com/office/drawing/2014/main" id="{D56BFFC7-5D33-45B9-8925-1C290A53B6D4}"/>
                      </a:ext>
                    </a:extLst>
                  </p:cNvPr>
                  <p:cNvSpPr/>
                  <p:nvPr/>
                </p:nvSpPr>
                <p:spPr bwMode="auto">
                  <a:xfrm>
                    <a:off x="2417425" y="2717770"/>
                    <a:ext cx="326750" cy="31713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sp>
                <p:nvSpPr>
                  <p:cNvPr id="101" name="TextBox 100">
                    <a:extLst>
                      <a:ext uri="{FF2B5EF4-FFF2-40B4-BE49-F238E27FC236}">
                        <a16:creationId xmlns:a16="http://schemas.microsoft.com/office/drawing/2014/main" id="{CF80C757-B40F-4EC9-BAD8-D0370EA17424}"/>
                      </a:ext>
                    </a:extLst>
                  </p:cNvPr>
                  <p:cNvSpPr txBox="1"/>
                  <p:nvPr/>
                </p:nvSpPr>
                <p:spPr>
                  <a:xfrm>
                    <a:off x="1770091" y="3079463"/>
                    <a:ext cx="1649832" cy="7525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Create a Blueprint definition and add artifacts</a:t>
                    </a:r>
                  </a:p>
                </p:txBody>
              </p:sp>
            </p:grpSp>
            <p:sp>
              <p:nvSpPr>
                <p:cNvPr id="98" name="Rectangle 97">
                  <a:extLst>
                    <a:ext uri="{FF2B5EF4-FFF2-40B4-BE49-F238E27FC236}">
                      <a16:creationId xmlns:a16="http://schemas.microsoft.com/office/drawing/2014/main" id="{69DAC3AC-84FC-4B70-9016-628D83DE353F}"/>
                    </a:ext>
                  </a:extLst>
                </p:cNvPr>
                <p:cNvSpPr/>
                <p:nvPr/>
              </p:nvSpPr>
              <p:spPr bwMode="auto">
                <a:xfrm rot="5400000">
                  <a:off x="5279578" y="241253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99" name="Rectangle 98">
                  <a:extLst>
                    <a:ext uri="{FF2B5EF4-FFF2-40B4-BE49-F238E27FC236}">
                      <a16:creationId xmlns:a16="http://schemas.microsoft.com/office/drawing/2014/main" id="{CBF95BF6-84BC-4BA2-BD87-F42106F1BE36}"/>
                    </a:ext>
                  </a:extLst>
                </p:cNvPr>
                <p:cNvSpPr/>
                <p:nvPr/>
              </p:nvSpPr>
              <p:spPr bwMode="auto">
                <a:xfrm rot="5400000">
                  <a:off x="5219144" y="2333427"/>
                  <a:ext cx="564620" cy="2728965"/>
                </a:xfrm>
                <a:prstGeom prst="rect">
                  <a:avLst/>
                </a:prstGeom>
                <a:solidFill>
                  <a:schemeClr val="bg1">
                    <a:lumMod val="9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Custom Scripts*</a:t>
                  </a:r>
                </a:p>
              </p:txBody>
            </p:sp>
          </p:grpSp>
          <p:sp>
            <p:nvSpPr>
              <p:cNvPr id="94" name="TextBox 93">
                <a:extLst>
                  <a:ext uri="{FF2B5EF4-FFF2-40B4-BE49-F238E27FC236}">
                    <a16:creationId xmlns:a16="http://schemas.microsoft.com/office/drawing/2014/main" id="{A771FCC3-819C-4C02-BF20-540DCE3FE6AD}"/>
                  </a:ext>
                </a:extLst>
              </p:cNvPr>
              <p:cNvSpPr txBox="1"/>
              <p:nvPr/>
            </p:nvSpPr>
            <p:spPr>
              <a:xfrm>
                <a:off x="6156782" y="3839122"/>
                <a:ext cx="1158624"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lumMod val="50000"/>
                      </a:srgbClr>
                    </a:solidFill>
                    <a:effectLst/>
                    <a:uLnTx/>
                    <a:uFillTx/>
                    <a:latin typeface="Segoe UI"/>
                    <a:ea typeface="+mn-ea"/>
                    <a:cs typeface="+mn-cs"/>
                  </a:rPr>
                  <a:t>Coming in June</a:t>
                </a:r>
              </a:p>
            </p:txBody>
          </p:sp>
        </p:grpSp>
        <p:sp>
          <p:nvSpPr>
            <p:cNvPr id="92" name="Rectangle 91">
              <a:extLst>
                <a:ext uri="{FF2B5EF4-FFF2-40B4-BE49-F238E27FC236}">
                  <a16:creationId xmlns:a16="http://schemas.microsoft.com/office/drawing/2014/main" id="{19A90C84-F4F3-434E-B624-7589B994125D}"/>
                </a:ext>
              </a:extLst>
            </p:cNvPr>
            <p:cNvSpPr/>
            <p:nvPr/>
          </p:nvSpPr>
          <p:spPr bwMode="auto">
            <a:xfrm>
              <a:off x="4676538" y="736511"/>
              <a:ext cx="1649832" cy="217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Contoso Blueprint</a:t>
              </a:r>
            </a:p>
          </p:txBody>
        </p:sp>
      </p:grpSp>
      <p:sp>
        <p:nvSpPr>
          <p:cNvPr id="113" name="Rectangle 112">
            <a:extLst>
              <a:ext uri="{FF2B5EF4-FFF2-40B4-BE49-F238E27FC236}">
                <a16:creationId xmlns:a16="http://schemas.microsoft.com/office/drawing/2014/main" id="{422AC37F-D2C7-4213-A392-FA9009E7529D}"/>
              </a:ext>
            </a:extLst>
          </p:cNvPr>
          <p:cNvSpPr>
            <a:spLocks noChangeAspect="1"/>
          </p:cNvSpPr>
          <p:nvPr/>
        </p:nvSpPr>
        <p:spPr bwMode="auto">
          <a:xfrm>
            <a:off x="2198519" y="2621635"/>
            <a:ext cx="1363497" cy="1794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Cloud Engineer</a:t>
            </a:r>
          </a:p>
        </p:txBody>
      </p:sp>
      <p:sp>
        <p:nvSpPr>
          <p:cNvPr id="114" name="people_4">
            <a:extLst>
              <a:ext uri="{FF2B5EF4-FFF2-40B4-BE49-F238E27FC236}">
                <a16:creationId xmlns:a16="http://schemas.microsoft.com/office/drawing/2014/main" id="{26EE73E6-CB39-4549-B039-47EEC1EC3B8A}"/>
              </a:ext>
              <a:ext uri="{C183D7F6-B498-43B3-948B-1728B52AA6E4}">
                <adec:decorative xmlns:adec="http://schemas.microsoft.com/office/drawing/2017/decorative" val="1"/>
              </a:ext>
            </a:extLst>
          </p:cNvPr>
          <p:cNvSpPr>
            <a:spLocks noChangeAspect="1" noEditPoints="1"/>
          </p:cNvSpPr>
          <p:nvPr/>
        </p:nvSpPr>
        <p:spPr bwMode="auto">
          <a:xfrm>
            <a:off x="2697030" y="1930820"/>
            <a:ext cx="366475" cy="40971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5" name="Rectangle 114">
            <a:extLst>
              <a:ext uri="{FF2B5EF4-FFF2-40B4-BE49-F238E27FC236}">
                <a16:creationId xmlns:a16="http://schemas.microsoft.com/office/drawing/2014/main" id="{3BCCCF2B-26B0-4A46-AAB6-A575FAC5FFFB}"/>
              </a:ext>
            </a:extLst>
          </p:cNvPr>
          <p:cNvSpPr>
            <a:spLocks noChangeAspect="1"/>
          </p:cNvSpPr>
          <p:nvPr/>
        </p:nvSpPr>
        <p:spPr bwMode="auto">
          <a:xfrm>
            <a:off x="2198519" y="4143329"/>
            <a:ext cx="1363497" cy="1794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Cloud Architect</a:t>
            </a:r>
          </a:p>
        </p:txBody>
      </p:sp>
      <p:sp>
        <p:nvSpPr>
          <p:cNvPr id="116" name="people_4">
            <a:extLst>
              <a:ext uri="{FF2B5EF4-FFF2-40B4-BE49-F238E27FC236}">
                <a16:creationId xmlns:a16="http://schemas.microsoft.com/office/drawing/2014/main" id="{4C92E6A9-0566-4D57-8E05-244A19670CC4}"/>
              </a:ext>
              <a:ext uri="{C183D7F6-B498-43B3-948B-1728B52AA6E4}">
                <adec:decorative xmlns:adec="http://schemas.microsoft.com/office/drawing/2017/decorative" val="1"/>
              </a:ext>
            </a:extLst>
          </p:cNvPr>
          <p:cNvSpPr>
            <a:spLocks noChangeAspect="1" noEditPoints="1"/>
          </p:cNvSpPr>
          <p:nvPr/>
        </p:nvSpPr>
        <p:spPr bwMode="auto">
          <a:xfrm>
            <a:off x="2697030" y="3423241"/>
            <a:ext cx="366475" cy="40971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7" name="Group 116">
            <a:extLst>
              <a:ext uri="{FF2B5EF4-FFF2-40B4-BE49-F238E27FC236}">
                <a16:creationId xmlns:a16="http://schemas.microsoft.com/office/drawing/2014/main" id="{D9BA9EBD-D280-4EC8-8605-DCA0D513B292}"/>
              </a:ext>
              <a:ext uri="{C183D7F6-B498-43B3-948B-1728B52AA6E4}">
                <adec:decorative xmlns:adec="http://schemas.microsoft.com/office/drawing/2017/decorative" val="1"/>
              </a:ext>
            </a:extLst>
          </p:cNvPr>
          <p:cNvGrpSpPr>
            <a:grpSpLocks noChangeAspect="1"/>
          </p:cNvGrpSpPr>
          <p:nvPr/>
        </p:nvGrpSpPr>
        <p:grpSpPr>
          <a:xfrm>
            <a:off x="7958933" y="1555131"/>
            <a:ext cx="1363497" cy="1146678"/>
            <a:chOff x="6986805" y="953806"/>
            <a:chExt cx="1649832" cy="1387481"/>
          </a:xfrm>
        </p:grpSpPr>
        <p:grpSp>
          <p:nvGrpSpPr>
            <p:cNvPr id="118" name="Group 117">
              <a:extLst>
                <a:ext uri="{FF2B5EF4-FFF2-40B4-BE49-F238E27FC236}">
                  <a16:creationId xmlns:a16="http://schemas.microsoft.com/office/drawing/2014/main" id="{46EDAF36-0F84-47A0-8DA4-B99B76FBCD91}"/>
                </a:ext>
              </a:extLst>
            </p:cNvPr>
            <p:cNvGrpSpPr/>
            <p:nvPr/>
          </p:nvGrpSpPr>
          <p:grpSpPr>
            <a:xfrm>
              <a:off x="6986805" y="953806"/>
              <a:ext cx="1649832" cy="839926"/>
              <a:chOff x="1770091" y="2839701"/>
              <a:chExt cx="1649832" cy="839926"/>
            </a:xfrm>
          </p:grpSpPr>
          <p:sp>
            <p:nvSpPr>
              <p:cNvPr id="120" name="Oval 119">
                <a:extLst>
                  <a:ext uri="{FF2B5EF4-FFF2-40B4-BE49-F238E27FC236}">
                    <a16:creationId xmlns:a16="http://schemas.microsoft.com/office/drawing/2014/main" id="{0CA2D231-9AB5-4BD9-A60E-DD046579400D}"/>
                  </a:ext>
                </a:extLst>
              </p:cNvPr>
              <p:cNvSpPr/>
              <p:nvPr/>
            </p:nvSpPr>
            <p:spPr bwMode="auto">
              <a:xfrm>
                <a:off x="2422414" y="2839701"/>
                <a:ext cx="326750" cy="31713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a:t>
                </a:r>
              </a:p>
            </p:txBody>
          </p:sp>
          <p:sp>
            <p:nvSpPr>
              <p:cNvPr id="121" name="TextBox 120">
                <a:extLst>
                  <a:ext uri="{FF2B5EF4-FFF2-40B4-BE49-F238E27FC236}">
                    <a16:creationId xmlns:a16="http://schemas.microsoft.com/office/drawing/2014/main" id="{CEBFD08D-F32A-49BB-ABB8-9F0B8557B328}"/>
                  </a:ext>
                </a:extLst>
              </p:cNvPr>
              <p:cNvSpPr txBox="1"/>
              <p:nvPr/>
            </p:nvSpPr>
            <p:spPr>
              <a:xfrm>
                <a:off x="1770091" y="3079463"/>
                <a:ext cx="1649832" cy="600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 foundational resources</a:t>
                </a:r>
              </a:p>
            </p:txBody>
          </p:sp>
        </p:grpSp>
        <p:pic>
          <p:nvPicPr>
            <p:cNvPr id="119" name="Picture 118">
              <a:extLst>
                <a:ext uri="{FF2B5EF4-FFF2-40B4-BE49-F238E27FC236}">
                  <a16:creationId xmlns:a16="http://schemas.microsoft.com/office/drawing/2014/main" id="{2A6EB5A4-F654-46F0-8D85-248C7998694A}"/>
                </a:ext>
              </a:extLst>
            </p:cNvPr>
            <p:cNvPicPr>
              <a:picLocks noChangeAspect="1"/>
            </p:cNvPicPr>
            <p:nvPr/>
          </p:nvPicPr>
          <p:blipFill>
            <a:blip r:embed="rId5">
              <a:duotone>
                <a:prstClr val="black"/>
                <a:schemeClr val="bg1">
                  <a:tint val="45000"/>
                  <a:satMod val="400000"/>
                </a:schemeClr>
              </a:duotone>
            </a:blip>
            <a:stretch>
              <a:fillRect/>
            </a:stretch>
          </p:blipFill>
          <p:spPr>
            <a:xfrm>
              <a:off x="7133875" y="1824749"/>
              <a:ext cx="398008" cy="516538"/>
            </a:xfrm>
            <a:prstGeom prst="rect">
              <a:avLst/>
            </a:prstGeom>
            <a:noFill/>
            <a:ln>
              <a:noFill/>
            </a:ln>
          </p:spPr>
        </p:pic>
      </p:grpSp>
      <p:grpSp>
        <p:nvGrpSpPr>
          <p:cNvPr id="122" name="Group 121">
            <a:extLst>
              <a:ext uri="{FF2B5EF4-FFF2-40B4-BE49-F238E27FC236}">
                <a16:creationId xmlns:a16="http://schemas.microsoft.com/office/drawing/2014/main" id="{CB2830A5-8132-4AD4-AA8F-E880689B7BF7}"/>
              </a:ext>
              <a:ext uri="{C183D7F6-B498-43B3-948B-1728B52AA6E4}">
                <adec:decorative xmlns:adec="http://schemas.microsoft.com/office/drawing/2017/decorative" val="1"/>
              </a:ext>
            </a:extLst>
          </p:cNvPr>
          <p:cNvGrpSpPr>
            <a:grpSpLocks noChangeAspect="1"/>
          </p:cNvGrpSpPr>
          <p:nvPr/>
        </p:nvGrpSpPr>
        <p:grpSpPr>
          <a:xfrm>
            <a:off x="7724706" y="2212070"/>
            <a:ext cx="4155745" cy="1988986"/>
            <a:chOff x="7612202" y="1553662"/>
            <a:chExt cx="5028452" cy="2406673"/>
          </a:xfrm>
        </p:grpSpPr>
        <p:grpSp>
          <p:nvGrpSpPr>
            <p:cNvPr id="123" name="Group 122">
              <a:extLst>
                <a:ext uri="{FF2B5EF4-FFF2-40B4-BE49-F238E27FC236}">
                  <a16:creationId xmlns:a16="http://schemas.microsoft.com/office/drawing/2014/main" id="{0A63049D-E9BE-42B7-82C0-F0C6C6EEB984}"/>
                </a:ext>
              </a:extLst>
            </p:cNvPr>
            <p:cNvGrpSpPr/>
            <p:nvPr/>
          </p:nvGrpSpPr>
          <p:grpSpPr>
            <a:xfrm>
              <a:off x="7612202" y="2039464"/>
              <a:ext cx="1860535" cy="1217927"/>
              <a:chOff x="7751443" y="2875334"/>
              <a:chExt cx="1860535" cy="1217927"/>
            </a:xfrm>
          </p:grpSpPr>
          <p:cxnSp>
            <p:nvCxnSpPr>
              <p:cNvPr id="140" name="Straight Arrow Connector 139">
                <a:extLst>
                  <a:ext uri="{FF2B5EF4-FFF2-40B4-BE49-F238E27FC236}">
                    <a16:creationId xmlns:a16="http://schemas.microsoft.com/office/drawing/2014/main" id="{F15ECC0F-DD09-4467-8120-642650C8D21A}"/>
                  </a:ext>
                </a:extLst>
              </p:cNvPr>
              <p:cNvCxnSpPr>
                <a:cxnSpLocks/>
              </p:cNvCxnSpPr>
              <p:nvPr/>
            </p:nvCxnSpPr>
            <p:spPr>
              <a:xfrm flipV="1">
                <a:off x="7751443" y="2875334"/>
                <a:ext cx="1860535" cy="553666"/>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A0AFF7B-AB7A-4F25-B2EB-4EC1C262ADF6}"/>
                  </a:ext>
                </a:extLst>
              </p:cNvPr>
              <p:cNvCxnSpPr>
                <a:cxnSpLocks/>
              </p:cNvCxnSpPr>
              <p:nvPr/>
            </p:nvCxnSpPr>
            <p:spPr>
              <a:xfrm flipV="1">
                <a:off x="7883543" y="3442979"/>
                <a:ext cx="1728435" cy="1894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5ED238E1-77A0-44CE-8D45-23438058164F}"/>
                  </a:ext>
                </a:extLst>
              </p:cNvPr>
              <p:cNvCxnSpPr>
                <a:cxnSpLocks/>
              </p:cNvCxnSpPr>
              <p:nvPr/>
            </p:nvCxnSpPr>
            <p:spPr>
              <a:xfrm>
                <a:off x="7751443" y="3487604"/>
                <a:ext cx="1756205" cy="605657"/>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B60D4C28-CED3-4EE8-9448-6C387B11339E}"/>
                </a:ext>
              </a:extLst>
            </p:cNvPr>
            <p:cNvGrpSpPr/>
            <p:nvPr/>
          </p:nvGrpSpPr>
          <p:grpSpPr>
            <a:xfrm>
              <a:off x="9707674" y="1553662"/>
              <a:ext cx="2932980" cy="2223351"/>
              <a:chOff x="8366906" y="2177553"/>
              <a:chExt cx="2932980" cy="2223351"/>
            </a:xfrm>
          </p:grpSpPr>
          <p:grpSp>
            <p:nvGrpSpPr>
              <p:cNvPr id="128" name="Group 127">
                <a:extLst>
                  <a:ext uri="{FF2B5EF4-FFF2-40B4-BE49-F238E27FC236}">
                    <a16:creationId xmlns:a16="http://schemas.microsoft.com/office/drawing/2014/main" id="{E147BECC-96BD-4686-99B9-E0EE84447BFD}"/>
                  </a:ext>
                </a:extLst>
              </p:cNvPr>
              <p:cNvGrpSpPr/>
              <p:nvPr/>
            </p:nvGrpSpPr>
            <p:grpSpPr>
              <a:xfrm>
                <a:off x="8366906" y="2177553"/>
                <a:ext cx="2915728" cy="541931"/>
                <a:chOff x="8298253" y="2464988"/>
                <a:chExt cx="2915728" cy="541931"/>
              </a:xfrm>
            </p:grpSpPr>
            <p:pic>
              <p:nvPicPr>
                <p:cNvPr id="138" name="Graphic 137">
                  <a:extLst>
                    <a:ext uri="{FF2B5EF4-FFF2-40B4-BE49-F238E27FC236}">
                      <a16:creationId xmlns:a16="http://schemas.microsoft.com/office/drawing/2014/main" id="{B2045AA8-C2D1-4D44-A04D-B580F6F9FF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8253" y="2464988"/>
                  <a:ext cx="541931" cy="541931"/>
                </a:xfrm>
                <a:prstGeom prst="rect">
                  <a:avLst/>
                </a:prstGeom>
              </p:spPr>
            </p:pic>
            <p:sp>
              <p:nvSpPr>
                <p:cNvPr id="139" name="TextBox 138">
                  <a:extLst>
                    <a:ext uri="{FF2B5EF4-FFF2-40B4-BE49-F238E27FC236}">
                      <a16:creationId xmlns:a16="http://schemas.microsoft.com/office/drawing/2014/main" id="{A6651040-C791-4384-9F6C-C8EF77CA82A1}"/>
                    </a:ext>
                  </a:extLst>
                </p:cNvPr>
                <p:cNvSpPr txBox="1"/>
                <p:nvPr/>
              </p:nvSpPr>
              <p:spPr>
                <a:xfrm>
                  <a:off x="8649752" y="2465427"/>
                  <a:ext cx="256422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 A</a:t>
                  </a:r>
                </a:p>
              </p:txBody>
            </p:sp>
          </p:grpSp>
          <p:grpSp>
            <p:nvGrpSpPr>
              <p:cNvPr id="129" name="Group 128">
                <a:extLst>
                  <a:ext uri="{FF2B5EF4-FFF2-40B4-BE49-F238E27FC236}">
                    <a16:creationId xmlns:a16="http://schemas.microsoft.com/office/drawing/2014/main" id="{C561DFDF-163C-41E0-806C-008581956A73}"/>
                  </a:ext>
                </a:extLst>
              </p:cNvPr>
              <p:cNvGrpSpPr/>
              <p:nvPr/>
            </p:nvGrpSpPr>
            <p:grpSpPr>
              <a:xfrm>
                <a:off x="8366906" y="2692011"/>
                <a:ext cx="2915728" cy="541931"/>
                <a:chOff x="8298253" y="2464988"/>
                <a:chExt cx="2915728" cy="541931"/>
              </a:xfrm>
            </p:grpSpPr>
            <p:pic>
              <p:nvPicPr>
                <p:cNvPr id="136" name="Graphic 135">
                  <a:extLst>
                    <a:ext uri="{FF2B5EF4-FFF2-40B4-BE49-F238E27FC236}">
                      <a16:creationId xmlns:a16="http://schemas.microsoft.com/office/drawing/2014/main" id="{F75C0FA0-C713-4E96-B132-46C5A2B8A9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8253" y="2464988"/>
                  <a:ext cx="541931" cy="541931"/>
                </a:xfrm>
                <a:prstGeom prst="rect">
                  <a:avLst/>
                </a:prstGeom>
              </p:spPr>
            </p:pic>
            <p:sp>
              <p:nvSpPr>
                <p:cNvPr id="137" name="TextBox 136">
                  <a:extLst>
                    <a:ext uri="{FF2B5EF4-FFF2-40B4-BE49-F238E27FC236}">
                      <a16:creationId xmlns:a16="http://schemas.microsoft.com/office/drawing/2014/main" id="{4DC30A13-1457-42FB-8843-AED1216CB317}"/>
                    </a:ext>
                  </a:extLst>
                </p:cNvPr>
                <p:cNvSpPr txBox="1"/>
                <p:nvPr/>
              </p:nvSpPr>
              <p:spPr>
                <a:xfrm>
                  <a:off x="8649752" y="2465427"/>
                  <a:ext cx="256422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 B</a:t>
                  </a:r>
                </a:p>
              </p:txBody>
            </p:sp>
          </p:grpSp>
          <p:grpSp>
            <p:nvGrpSpPr>
              <p:cNvPr id="130" name="Group 129">
                <a:extLst>
                  <a:ext uri="{FF2B5EF4-FFF2-40B4-BE49-F238E27FC236}">
                    <a16:creationId xmlns:a16="http://schemas.microsoft.com/office/drawing/2014/main" id="{4C252479-3C5C-4393-873E-352C259B861B}"/>
                  </a:ext>
                </a:extLst>
              </p:cNvPr>
              <p:cNvGrpSpPr/>
              <p:nvPr/>
            </p:nvGrpSpPr>
            <p:grpSpPr>
              <a:xfrm>
                <a:off x="8366906" y="3233942"/>
                <a:ext cx="2915728" cy="541931"/>
                <a:chOff x="8298253" y="2464988"/>
                <a:chExt cx="2915728" cy="541931"/>
              </a:xfrm>
            </p:grpSpPr>
            <p:pic>
              <p:nvPicPr>
                <p:cNvPr id="134" name="Graphic 133">
                  <a:extLst>
                    <a:ext uri="{FF2B5EF4-FFF2-40B4-BE49-F238E27FC236}">
                      <a16:creationId xmlns:a16="http://schemas.microsoft.com/office/drawing/2014/main" id="{BEA8AD0C-350E-4E94-AEED-C141CD253A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8253" y="2464988"/>
                  <a:ext cx="541931" cy="541931"/>
                </a:xfrm>
                <a:prstGeom prst="rect">
                  <a:avLst/>
                </a:prstGeom>
              </p:spPr>
            </p:pic>
            <p:sp>
              <p:nvSpPr>
                <p:cNvPr id="135" name="TextBox 134">
                  <a:extLst>
                    <a:ext uri="{FF2B5EF4-FFF2-40B4-BE49-F238E27FC236}">
                      <a16:creationId xmlns:a16="http://schemas.microsoft.com/office/drawing/2014/main" id="{5402AEFD-BD24-44B3-B0BB-EB5E41DECBB5}"/>
                    </a:ext>
                  </a:extLst>
                </p:cNvPr>
                <p:cNvSpPr txBox="1"/>
                <p:nvPr/>
              </p:nvSpPr>
              <p:spPr>
                <a:xfrm>
                  <a:off x="8649752" y="2465427"/>
                  <a:ext cx="256422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 C</a:t>
                  </a:r>
                </a:p>
              </p:txBody>
            </p:sp>
          </p:grpSp>
          <p:grpSp>
            <p:nvGrpSpPr>
              <p:cNvPr id="131" name="Group 130">
                <a:extLst>
                  <a:ext uri="{FF2B5EF4-FFF2-40B4-BE49-F238E27FC236}">
                    <a16:creationId xmlns:a16="http://schemas.microsoft.com/office/drawing/2014/main" id="{2810D616-967A-4BC7-8217-D275C44E2EEF}"/>
                  </a:ext>
                </a:extLst>
              </p:cNvPr>
              <p:cNvGrpSpPr/>
              <p:nvPr/>
            </p:nvGrpSpPr>
            <p:grpSpPr>
              <a:xfrm>
                <a:off x="8366906" y="3775873"/>
                <a:ext cx="2932980" cy="625031"/>
                <a:chOff x="8298253" y="2464988"/>
                <a:chExt cx="2932980" cy="625031"/>
              </a:xfrm>
            </p:grpSpPr>
            <p:pic>
              <p:nvPicPr>
                <p:cNvPr id="132" name="Graphic 131">
                  <a:extLst>
                    <a:ext uri="{FF2B5EF4-FFF2-40B4-BE49-F238E27FC236}">
                      <a16:creationId xmlns:a16="http://schemas.microsoft.com/office/drawing/2014/main" id="{F98F4998-227D-4778-85D7-AB0575C0F7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8253" y="2464988"/>
                  <a:ext cx="541931" cy="541931"/>
                </a:xfrm>
                <a:prstGeom prst="rect">
                  <a:avLst/>
                </a:prstGeom>
              </p:spPr>
            </p:pic>
            <p:sp>
              <p:nvSpPr>
                <p:cNvPr id="133" name="TextBox 132">
                  <a:extLst>
                    <a:ext uri="{FF2B5EF4-FFF2-40B4-BE49-F238E27FC236}">
                      <a16:creationId xmlns:a16="http://schemas.microsoft.com/office/drawing/2014/main" id="{25E0F359-6172-4191-B1E2-0EBC2BE6ABE2}"/>
                    </a:ext>
                  </a:extLst>
                </p:cNvPr>
                <p:cNvSpPr txBox="1"/>
                <p:nvPr/>
              </p:nvSpPr>
              <p:spPr>
                <a:xfrm>
                  <a:off x="8667004" y="2545254"/>
                  <a:ext cx="256422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grpSp>
        </p:grpSp>
        <p:grpSp>
          <p:nvGrpSpPr>
            <p:cNvPr id="125" name="Group 124">
              <a:extLst>
                <a:ext uri="{FF2B5EF4-FFF2-40B4-BE49-F238E27FC236}">
                  <a16:creationId xmlns:a16="http://schemas.microsoft.com/office/drawing/2014/main" id="{AB78D94C-D933-4589-813C-C75C536DB9C2}"/>
                </a:ext>
              </a:extLst>
            </p:cNvPr>
            <p:cNvGrpSpPr/>
            <p:nvPr/>
          </p:nvGrpSpPr>
          <p:grpSpPr>
            <a:xfrm>
              <a:off x="7629072" y="3120409"/>
              <a:ext cx="1649832" cy="839926"/>
              <a:chOff x="1770091" y="2839701"/>
              <a:chExt cx="1649832" cy="839926"/>
            </a:xfrm>
          </p:grpSpPr>
          <p:sp>
            <p:nvSpPr>
              <p:cNvPr id="126" name="Oval 125">
                <a:extLst>
                  <a:ext uri="{FF2B5EF4-FFF2-40B4-BE49-F238E27FC236}">
                    <a16:creationId xmlns:a16="http://schemas.microsoft.com/office/drawing/2014/main" id="{0F5F4CF5-6FF7-4FB3-B11B-089A215937F6}"/>
                  </a:ext>
                </a:extLst>
              </p:cNvPr>
              <p:cNvSpPr/>
              <p:nvPr/>
            </p:nvSpPr>
            <p:spPr bwMode="auto">
              <a:xfrm>
                <a:off x="2422414" y="2839701"/>
                <a:ext cx="326750" cy="31713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a:t>
                </a:r>
              </a:p>
            </p:txBody>
          </p:sp>
          <p:sp>
            <p:nvSpPr>
              <p:cNvPr id="127" name="TextBox 126">
                <a:extLst>
                  <a:ext uri="{FF2B5EF4-FFF2-40B4-BE49-F238E27FC236}">
                    <a16:creationId xmlns:a16="http://schemas.microsoft.com/office/drawing/2014/main" id="{8F3ADE50-5402-4CC0-8835-29E1F3ACCE11}"/>
                  </a:ext>
                </a:extLst>
              </p:cNvPr>
              <p:cNvSpPr txBox="1"/>
              <p:nvPr/>
            </p:nvSpPr>
            <p:spPr>
              <a:xfrm>
                <a:off x="1770091" y="3079463"/>
                <a:ext cx="1649832" cy="600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Stamp out environments</a:t>
                </a:r>
              </a:p>
            </p:txBody>
          </p:sp>
        </p:grpSp>
      </p:grpSp>
      <p:grpSp>
        <p:nvGrpSpPr>
          <p:cNvPr id="143" name="Group 142">
            <a:extLst>
              <a:ext uri="{FF2B5EF4-FFF2-40B4-BE49-F238E27FC236}">
                <a16:creationId xmlns:a16="http://schemas.microsoft.com/office/drawing/2014/main" id="{86E2D4EE-1570-4CEC-B417-5E3675C31937}"/>
              </a:ext>
              <a:ext uri="{C183D7F6-B498-43B3-948B-1728B52AA6E4}">
                <adec:decorative xmlns:adec="http://schemas.microsoft.com/office/drawing/2017/decorative" val="1"/>
              </a:ext>
            </a:extLst>
          </p:cNvPr>
          <p:cNvGrpSpPr>
            <a:grpSpLocks noChangeAspect="1"/>
          </p:cNvGrpSpPr>
          <p:nvPr/>
        </p:nvGrpSpPr>
        <p:grpSpPr>
          <a:xfrm>
            <a:off x="5252406" y="4389486"/>
            <a:ext cx="1514315" cy="496004"/>
            <a:chOff x="2422414" y="2732401"/>
            <a:chExt cx="1832322" cy="600164"/>
          </a:xfrm>
        </p:grpSpPr>
        <p:sp>
          <p:nvSpPr>
            <p:cNvPr id="144" name="Oval 143">
              <a:extLst>
                <a:ext uri="{FF2B5EF4-FFF2-40B4-BE49-F238E27FC236}">
                  <a16:creationId xmlns:a16="http://schemas.microsoft.com/office/drawing/2014/main" id="{A97E7DEB-675C-40C2-846C-A84C6BB80E91}"/>
                </a:ext>
              </a:extLst>
            </p:cNvPr>
            <p:cNvSpPr/>
            <p:nvPr/>
          </p:nvSpPr>
          <p:spPr bwMode="auto">
            <a:xfrm>
              <a:off x="2422414" y="2839701"/>
              <a:ext cx="326750" cy="31713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a:t>
              </a:r>
            </a:p>
          </p:txBody>
        </p:sp>
        <p:sp>
          <p:nvSpPr>
            <p:cNvPr id="145" name="TextBox 144">
              <a:extLst>
                <a:ext uri="{FF2B5EF4-FFF2-40B4-BE49-F238E27FC236}">
                  <a16:creationId xmlns:a16="http://schemas.microsoft.com/office/drawing/2014/main" id="{2038F85B-B7DD-406C-8BA0-60529F9930B7}"/>
                </a:ext>
              </a:extLst>
            </p:cNvPr>
            <p:cNvSpPr txBox="1"/>
            <p:nvPr/>
          </p:nvSpPr>
          <p:spPr>
            <a:xfrm>
              <a:off x="2604904" y="2732401"/>
              <a:ext cx="1649832" cy="600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Version and Update Blueprints</a:t>
              </a:r>
            </a:p>
          </p:txBody>
        </p:sp>
      </p:grpSp>
      <p:grpSp>
        <p:nvGrpSpPr>
          <p:cNvPr id="146" name="Group 145">
            <a:extLst>
              <a:ext uri="{FF2B5EF4-FFF2-40B4-BE49-F238E27FC236}">
                <a16:creationId xmlns:a16="http://schemas.microsoft.com/office/drawing/2014/main" id="{00045CC0-6C52-47CA-9646-09C14DA637FF}"/>
              </a:ext>
              <a:ext uri="{C183D7F6-B498-43B3-948B-1728B52AA6E4}">
                <adec:decorative xmlns:adec="http://schemas.microsoft.com/office/drawing/2017/decorative" val="1"/>
              </a:ext>
            </a:extLst>
          </p:cNvPr>
          <p:cNvGrpSpPr>
            <a:grpSpLocks noChangeAspect="1"/>
          </p:cNvGrpSpPr>
          <p:nvPr/>
        </p:nvGrpSpPr>
        <p:grpSpPr>
          <a:xfrm>
            <a:off x="5134189" y="4829029"/>
            <a:ext cx="3253286" cy="1607501"/>
            <a:chOff x="4344919" y="4612235"/>
            <a:chExt cx="3936476" cy="1945076"/>
          </a:xfrm>
        </p:grpSpPr>
        <p:sp>
          <p:nvSpPr>
            <p:cNvPr id="147" name="Title 1">
              <a:extLst>
                <a:ext uri="{FF2B5EF4-FFF2-40B4-BE49-F238E27FC236}">
                  <a16:creationId xmlns:a16="http://schemas.microsoft.com/office/drawing/2014/main" id="{FC488140-70F8-4E88-A6C9-759393186B21}"/>
                </a:ext>
              </a:extLst>
            </p:cNvPr>
            <p:cNvSpPr txBox="1">
              <a:spLocks/>
            </p:cNvSpPr>
            <p:nvPr/>
          </p:nvSpPr>
          <p:spPr>
            <a:xfrm>
              <a:off x="5437509" y="4612235"/>
              <a:ext cx="431247" cy="6924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500" b="0" i="0" u="none" strike="noStrike" kern="1200" cap="none" spc="-50" normalizeH="0" baseline="0" noProof="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a:t>
              </a:r>
            </a:p>
          </p:txBody>
        </p:sp>
        <p:sp>
          <p:nvSpPr>
            <p:cNvPr id="148" name="Rectangle 147">
              <a:extLst>
                <a:ext uri="{FF2B5EF4-FFF2-40B4-BE49-F238E27FC236}">
                  <a16:creationId xmlns:a16="http://schemas.microsoft.com/office/drawing/2014/main" id="{6EFA8651-1F98-4121-BDC8-4206BDA8448B}"/>
                </a:ext>
              </a:extLst>
            </p:cNvPr>
            <p:cNvSpPr/>
            <p:nvPr/>
          </p:nvSpPr>
          <p:spPr bwMode="auto">
            <a:xfrm rot="5400000">
              <a:off x="5508628" y="4128834"/>
              <a:ext cx="249873" cy="2577288"/>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ISO 27001</a:t>
              </a:r>
            </a:p>
          </p:txBody>
        </p:sp>
        <p:sp>
          <p:nvSpPr>
            <p:cNvPr id="149" name="Rectangle 148">
              <a:extLst>
                <a:ext uri="{FF2B5EF4-FFF2-40B4-BE49-F238E27FC236}">
                  <a16:creationId xmlns:a16="http://schemas.microsoft.com/office/drawing/2014/main" id="{051389CA-075D-4394-82A6-7268B44E1EF2}"/>
                </a:ext>
              </a:extLst>
            </p:cNvPr>
            <p:cNvSpPr/>
            <p:nvPr/>
          </p:nvSpPr>
          <p:spPr bwMode="auto">
            <a:xfrm rot="5400000">
              <a:off x="5508627" y="4467133"/>
              <a:ext cx="249873" cy="2577288"/>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FedRAMP</a:t>
              </a:r>
            </a:p>
          </p:txBody>
        </p:sp>
        <p:sp>
          <p:nvSpPr>
            <p:cNvPr id="150" name="Rectangle 149">
              <a:extLst>
                <a:ext uri="{FF2B5EF4-FFF2-40B4-BE49-F238E27FC236}">
                  <a16:creationId xmlns:a16="http://schemas.microsoft.com/office/drawing/2014/main" id="{27BDCA3D-B050-4F9D-86DF-F076C4D73D1A}"/>
                </a:ext>
              </a:extLst>
            </p:cNvPr>
            <p:cNvSpPr/>
            <p:nvPr/>
          </p:nvSpPr>
          <p:spPr bwMode="auto">
            <a:xfrm rot="5400000">
              <a:off x="5508627" y="4805432"/>
              <a:ext cx="249873" cy="2577288"/>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NIST</a:t>
              </a:r>
            </a:p>
          </p:txBody>
        </p:sp>
        <p:sp>
          <p:nvSpPr>
            <p:cNvPr id="151" name="Rectangle 150">
              <a:extLst>
                <a:ext uri="{FF2B5EF4-FFF2-40B4-BE49-F238E27FC236}">
                  <a16:creationId xmlns:a16="http://schemas.microsoft.com/office/drawing/2014/main" id="{777CDA49-7E04-4A78-808A-29C3FDE941FD}"/>
                </a:ext>
              </a:extLst>
            </p:cNvPr>
            <p:cNvSpPr/>
            <p:nvPr/>
          </p:nvSpPr>
          <p:spPr bwMode="auto">
            <a:xfrm rot="5400000">
              <a:off x="5508626" y="5143731"/>
              <a:ext cx="249873" cy="2577288"/>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t>
              </a:r>
            </a:p>
          </p:txBody>
        </p:sp>
        <p:grpSp>
          <p:nvGrpSpPr>
            <p:cNvPr id="152" name="Group 151">
              <a:extLst>
                <a:ext uri="{FF2B5EF4-FFF2-40B4-BE49-F238E27FC236}">
                  <a16:creationId xmlns:a16="http://schemas.microsoft.com/office/drawing/2014/main" id="{EE30D419-A70B-4EDD-98D9-8085F2B77E7A}"/>
                </a:ext>
              </a:extLst>
            </p:cNvPr>
            <p:cNvGrpSpPr/>
            <p:nvPr/>
          </p:nvGrpSpPr>
          <p:grpSpPr>
            <a:xfrm>
              <a:off x="7049717" y="5658338"/>
              <a:ext cx="1231678" cy="600164"/>
              <a:chOff x="2422414" y="2732401"/>
              <a:chExt cx="1231678" cy="600164"/>
            </a:xfrm>
          </p:grpSpPr>
          <p:sp>
            <p:nvSpPr>
              <p:cNvPr id="153" name="Oval 152">
                <a:extLst>
                  <a:ext uri="{FF2B5EF4-FFF2-40B4-BE49-F238E27FC236}">
                    <a16:creationId xmlns:a16="http://schemas.microsoft.com/office/drawing/2014/main" id="{31FCB836-6D42-409A-B6DD-CFCE335DCE07}"/>
                  </a:ext>
                </a:extLst>
              </p:cNvPr>
              <p:cNvSpPr/>
              <p:nvPr/>
            </p:nvSpPr>
            <p:spPr bwMode="auto">
              <a:xfrm>
                <a:off x="2422414" y="2839701"/>
                <a:ext cx="326750" cy="31713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a:t>
                </a:r>
              </a:p>
            </p:txBody>
          </p:sp>
          <p:sp>
            <p:nvSpPr>
              <p:cNvPr id="154" name="TextBox 153">
                <a:extLst>
                  <a:ext uri="{FF2B5EF4-FFF2-40B4-BE49-F238E27FC236}">
                    <a16:creationId xmlns:a16="http://schemas.microsoft.com/office/drawing/2014/main" id="{F4B90ECC-04DD-4AA0-9AD5-1B0A5B91F359}"/>
                  </a:ext>
                </a:extLst>
              </p:cNvPr>
              <p:cNvSpPr txBox="1"/>
              <p:nvPr/>
            </p:nvSpPr>
            <p:spPr>
              <a:xfrm>
                <a:off x="2604904" y="2732401"/>
                <a:ext cx="1049188" cy="600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Built-in Blueprints</a:t>
                </a:r>
              </a:p>
            </p:txBody>
          </p:sp>
        </p:grpSp>
      </p:grpSp>
    </p:spTree>
    <p:extLst>
      <p:ext uri="{BB962C8B-B14F-4D97-AF65-F5344CB8AC3E}">
        <p14:creationId xmlns:p14="http://schemas.microsoft.com/office/powerpoint/2010/main" val="1949431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3272C0C-EFF7-49C0-B6D8-C20A98EBA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DAC9D7-A565-46A6-97D1-B4330BF3C358}"/>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dirty="0"/>
              <a:t>Dev Sec Ops Flow</a:t>
            </a:r>
          </a:p>
        </p:txBody>
      </p:sp>
    </p:spTree>
    <p:extLst>
      <p:ext uri="{BB962C8B-B14F-4D97-AF65-F5344CB8AC3E}">
        <p14:creationId xmlns:p14="http://schemas.microsoft.com/office/powerpoint/2010/main" val="3579092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A8607B9F-42C6-4775-8CC2-A4C359AB261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66517" y="2649520"/>
            <a:ext cx="4357818" cy="1731953"/>
          </a:xfrm>
          <a:prstGeom prst="rect">
            <a:avLst/>
          </a:prstGeom>
        </p:spPr>
      </p:pic>
    </p:spTree>
    <p:extLst>
      <p:ext uri="{BB962C8B-B14F-4D97-AF65-F5344CB8AC3E}">
        <p14:creationId xmlns:p14="http://schemas.microsoft.com/office/powerpoint/2010/main" val="359115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4"/>
            <a:ext cx="12192000" cy="6858000"/>
          </a:xfrm>
          <a:prstGeom prst="rect">
            <a:avLst/>
          </a:prstGeom>
        </p:spPr>
      </p:pic>
      <p:sp>
        <p:nvSpPr>
          <p:cNvPr id="7" name="Title 5">
            <a:extLst>
              <a:ext uri="{FF2B5EF4-FFF2-40B4-BE49-F238E27FC236}">
                <a16:creationId xmlns:a16="http://schemas.microsoft.com/office/drawing/2014/main" id="{BC91267F-3618-4515-93D8-4CCFE622BFE6}"/>
              </a:ext>
            </a:extLst>
          </p:cNvPr>
          <p:cNvSpPr txBox="1">
            <a:spLocks noGrp="1"/>
          </p:cNvSpPr>
          <p:nvPr>
            <p:ph type="title" idx="4294967295"/>
          </p:nvPr>
        </p:nvSpPr>
        <p:spPr>
          <a:xfrm>
            <a:off x="3782574"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Azure Security Center</a:t>
            </a:r>
          </a:p>
        </p:txBody>
      </p:sp>
      <p:sp>
        <p:nvSpPr>
          <p:cNvPr id="8" name="Title 1">
            <a:extLst>
              <a:ext uri="{FF2B5EF4-FFF2-40B4-BE49-F238E27FC236}">
                <a16:creationId xmlns:a16="http://schemas.microsoft.com/office/drawing/2014/main" id="{0A438A3B-FA78-4A82-B03E-EE30F28B7CFB}"/>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dirty="0">
                <a:solidFill>
                  <a:srgbClr val="FFFFFF">
                    <a:lumMod val="50000"/>
                  </a:srgbClr>
                </a:solidFill>
                <a:hlinkClick r:id="rId3"/>
              </a:rPr>
              <a:t>https://aka.ms/ASC</a:t>
            </a:r>
            <a:r>
              <a:rPr lang="nl-BE" sz="2000" dirty="0">
                <a:solidFill>
                  <a:srgbClr val="FFFFFF">
                    <a:lumMod val="50000"/>
                  </a:srgbClr>
                </a:solidFill>
              </a:rPr>
              <a:t> </a:t>
            </a:r>
            <a:r>
              <a:rPr lang="en-BE" sz="2000" dirty="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9" name="Picture 8" descr="Azure Security Center Screenshot">
            <a:extLst>
              <a:ext uri="{FF2B5EF4-FFF2-40B4-BE49-F238E27FC236}">
                <a16:creationId xmlns:a16="http://schemas.microsoft.com/office/drawing/2014/main" id="{89E649B9-C477-4EE8-BA89-87034F1FB3E6}"/>
              </a:ext>
            </a:extLst>
          </p:cNvPr>
          <p:cNvPicPr>
            <a:picLocks noChangeAspect="1"/>
          </p:cNvPicPr>
          <p:nvPr/>
        </p:nvPicPr>
        <p:blipFill>
          <a:blip r:embed="rId4"/>
          <a:stretch>
            <a:fillRect/>
          </a:stretch>
        </p:blipFill>
        <p:spPr>
          <a:xfrm>
            <a:off x="1888358" y="1545082"/>
            <a:ext cx="6678460" cy="3282582"/>
          </a:xfrm>
          <a:prstGeom prst="rect">
            <a:avLst/>
          </a:prstGeom>
        </p:spPr>
      </p:pic>
      <p:sp>
        <p:nvSpPr>
          <p:cNvPr id="10" name="Rectangle 9">
            <a:extLst>
              <a:ext uri="{FF2B5EF4-FFF2-40B4-BE49-F238E27FC236}">
                <a16:creationId xmlns:a16="http://schemas.microsoft.com/office/drawing/2014/main" id="{D547B1A7-5443-4655-9B12-F0C40FEC2923}"/>
              </a:ext>
            </a:extLst>
          </p:cNvPr>
          <p:cNvSpPr/>
          <p:nvPr/>
        </p:nvSpPr>
        <p:spPr>
          <a:xfrm>
            <a:off x="1879183" y="5491008"/>
            <a:ext cx="6678460" cy="954107"/>
          </a:xfrm>
          <a:prstGeom prst="rect">
            <a:avLst/>
          </a:prstGeom>
        </p:spPr>
        <p:txBody>
          <a:bodyPr wrap="square" numCol="1">
            <a:spAutoFit/>
          </a:bodyPr>
          <a:lstStyle/>
          <a:p>
            <a:r>
              <a:rPr lang="en-US" sz="2800" dirty="0"/>
              <a:t>Security doesn’t stop at the endpoint of the </a:t>
            </a:r>
            <a:r>
              <a:rPr lang="en-US" sz="2800" dirty="0" err="1"/>
              <a:t>Devops</a:t>
            </a:r>
            <a:r>
              <a:rPr lang="en-US" sz="2800" dirty="0"/>
              <a:t> Flow …. IT LIVES ON</a:t>
            </a:r>
          </a:p>
        </p:txBody>
      </p:sp>
      <p:sp>
        <p:nvSpPr>
          <p:cNvPr id="2" name="Rectangle 1">
            <a:extLst>
              <a:ext uri="{FF2B5EF4-FFF2-40B4-BE49-F238E27FC236}">
                <a16:creationId xmlns:a16="http://schemas.microsoft.com/office/drawing/2014/main" id="{75AA4649-489A-4A2D-ACF3-2FDFDA75A189}"/>
              </a:ext>
            </a:extLst>
          </p:cNvPr>
          <p:cNvSpPr/>
          <p:nvPr/>
        </p:nvSpPr>
        <p:spPr>
          <a:xfrm>
            <a:off x="8644424" y="5261154"/>
            <a:ext cx="2407403" cy="1569660"/>
          </a:xfrm>
          <a:prstGeom prst="rect">
            <a:avLst/>
          </a:prstGeom>
        </p:spPr>
        <p:txBody>
          <a:bodyPr wrap="square">
            <a:spAutoFit/>
          </a:bodyPr>
          <a:lstStyle/>
          <a:p>
            <a:pPr marL="342900" indent="-342900">
              <a:buFont typeface="Arial" panose="020B0604020202020204" pitchFamily="34" charset="0"/>
              <a:buChar char="•"/>
            </a:pPr>
            <a:r>
              <a:rPr lang="en-US" sz="2400" dirty="0"/>
              <a:t>Monitor</a:t>
            </a:r>
          </a:p>
          <a:p>
            <a:pPr marL="342900" indent="-342900">
              <a:buFont typeface="Arial" panose="020B0604020202020204" pitchFamily="34" charset="0"/>
              <a:buChar char="•"/>
            </a:pPr>
            <a:r>
              <a:rPr lang="en-US" sz="2400" dirty="0"/>
              <a:t>Mitigate</a:t>
            </a:r>
          </a:p>
          <a:p>
            <a:pPr marL="342900" indent="-342900">
              <a:buFont typeface="Arial" panose="020B0604020202020204" pitchFamily="34" charset="0"/>
              <a:buChar char="•"/>
            </a:pPr>
            <a:r>
              <a:rPr lang="en-US" sz="2400" dirty="0"/>
              <a:t>Troubleshoot</a:t>
            </a:r>
          </a:p>
          <a:p>
            <a:pPr marL="342900" indent="-342900">
              <a:buFont typeface="Arial" panose="020B0604020202020204" pitchFamily="34" charset="0"/>
              <a:buChar char="•"/>
            </a:pPr>
            <a:r>
              <a:rPr lang="en-US" sz="2400" dirty="0"/>
              <a:t>Forensics</a:t>
            </a:r>
          </a:p>
        </p:txBody>
      </p:sp>
      <p:pic>
        <p:nvPicPr>
          <p:cNvPr id="3074" name="Picture 2" descr="Scan me!">
            <a:extLst>
              <a:ext uri="{FF2B5EF4-FFF2-40B4-BE49-F238E27FC236}">
                <a16:creationId xmlns:a16="http://schemas.microsoft.com/office/drawing/2014/main" id="{39C54B62-F36E-4663-BC2B-8B7CB3B04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3214" y="1545082"/>
            <a:ext cx="2092390" cy="209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850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4"/>
            <a:ext cx="12192000" cy="6858000"/>
          </a:xfrm>
          <a:prstGeom prst="rect">
            <a:avLst/>
          </a:prstGeom>
        </p:spPr>
      </p:pic>
      <p:sp>
        <p:nvSpPr>
          <p:cNvPr id="89" name="Rectangle 88">
            <a:extLst>
              <a:ext uri="{FF2B5EF4-FFF2-40B4-BE49-F238E27FC236}">
                <a16:creationId xmlns:a16="http://schemas.microsoft.com/office/drawing/2014/main" id="{9C471783-53BB-4A53-9BE3-5F50DDE1696C}"/>
              </a:ext>
              <a:ext uri="{C183D7F6-B498-43B3-948B-1728B52AA6E4}">
                <adec:decorative xmlns:adec="http://schemas.microsoft.com/office/drawing/2017/decorative" val="1"/>
              </a:ext>
            </a:extLst>
          </p:cNvPr>
          <p:cNvSpPr/>
          <p:nvPr/>
        </p:nvSpPr>
        <p:spPr bwMode="auto">
          <a:xfrm>
            <a:off x="1811547" y="959705"/>
            <a:ext cx="10380453" cy="58931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FD3940FF-A52B-43E8-9C42-FFCF9D2E312D}"/>
              </a:ext>
              <a:ext uri="{C183D7F6-B498-43B3-948B-1728B52AA6E4}">
                <adec:decorative xmlns:adec="http://schemas.microsoft.com/office/drawing/2017/decorative" val="1"/>
              </a:ext>
            </a:extLst>
          </p:cNvPr>
          <p:cNvGrpSpPr/>
          <p:nvPr/>
        </p:nvGrpSpPr>
        <p:grpSpPr>
          <a:xfrm>
            <a:off x="2187139" y="1427732"/>
            <a:ext cx="9685424" cy="4343404"/>
            <a:chOff x="2187139" y="1427732"/>
            <a:chExt cx="9685424" cy="4343404"/>
          </a:xfrm>
        </p:grpSpPr>
        <p:sp>
          <p:nvSpPr>
            <p:cNvPr id="479" name="Rectangle: Rounded Corners 68">
              <a:extLst>
                <a:ext uri="{FF2B5EF4-FFF2-40B4-BE49-F238E27FC236}">
                  <a16:creationId xmlns:a16="http://schemas.microsoft.com/office/drawing/2014/main" id="{1AE4CA3F-1585-4305-9F0F-F5D9B7F08514}"/>
                </a:ext>
                <a:ext uri="{C183D7F6-B498-43B3-948B-1728B52AA6E4}">
                  <adec:decorative xmlns:adec="http://schemas.microsoft.com/office/drawing/2017/decorative" val="1"/>
                </a:ext>
              </a:extLst>
            </p:cNvPr>
            <p:cNvSpPr/>
            <p:nvPr/>
          </p:nvSpPr>
          <p:spPr bwMode="auto">
            <a:xfrm>
              <a:off x="2500682" y="1740557"/>
              <a:ext cx="9371881" cy="4030579"/>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480" name="Straight Arrow Connector 479">
              <a:extLst>
                <a:ext uri="{FF2B5EF4-FFF2-40B4-BE49-F238E27FC236}">
                  <a16:creationId xmlns:a16="http://schemas.microsoft.com/office/drawing/2014/main" id="{50E2DD8C-B44E-4EDD-91CE-E9B432F7CAFA}"/>
                </a:ext>
                <a:ext uri="{C183D7F6-B498-43B3-948B-1728B52AA6E4}">
                  <adec:decorative xmlns:adec="http://schemas.microsoft.com/office/drawing/2017/decorative" val="1"/>
                </a:ext>
              </a:extLst>
            </p:cNvPr>
            <p:cNvCxnSpPr>
              <a:cxnSpLocks/>
            </p:cNvCxnSpPr>
            <p:nvPr/>
          </p:nvCxnSpPr>
          <p:spPr>
            <a:xfrm>
              <a:off x="3771851" y="3898485"/>
              <a:ext cx="2955957" cy="0"/>
            </a:xfrm>
            <a:prstGeom prst="straightConnector1">
              <a:avLst/>
            </a:prstGeom>
            <a:ln w="127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1" name="Rectangle: Rounded Corners 480">
              <a:extLst>
                <a:ext uri="{FF2B5EF4-FFF2-40B4-BE49-F238E27FC236}">
                  <a16:creationId xmlns:a16="http://schemas.microsoft.com/office/drawing/2014/main" id="{F996CE84-A715-4799-87F5-B3EC83C96340}"/>
                </a:ext>
                <a:ext uri="{C183D7F6-B498-43B3-948B-1728B52AA6E4}">
                  <adec:decorative xmlns:adec="http://schemas.microsoft.com/office/drawing/2017/decorative" val="1"/>
                </a:ext>
              </a:extLst>
            </p:cNvPr>
            <p:cNvSpPr/>
            <p:nvPr/>
          </p:nvSpPr>
          <p:spPr bwMode="auto">
            <a:xfrm>
              <a:off x="5730539" y="2808480"/>
              <a:ext cx="4033335" cy="230340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sp>
          <p:nvSpPr>
            <p:cNvPr id="482" name="Title 1">
              <a:extLst>
                <a:ext uri="{FF2B5EF4-FFF2-40B4-BE49-F238E27FC236}">
                  <a16:creationId xmlns:a16="http://schemas.microsoft.com/office/drawing/2014/main" id="{B705DDFF-A3A3-44DB-B157-6738342A8FE5}"/>
                </a:ext>
              </a:extLst>
            </p:cNvPr>
            <p:cNvSpPr txBox="1">
              <a:spLocks/>
            </p:cNvSpPr>
            <p:nvPr/>
          </p:nvSpPr>
          <p:spPr>
            <a:xfrm>
              <a:off x="5730539" y="2550403"/>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a:solidFill>
                    <a:srgbClr val="000000"/>
                  </a:solidFill>
                </a:rPr>
                <a:t>AKS with RBAC</a:t>
              </a:r>
            </a:p>
          </p:txBody>
        </p:sp>
        <p:grpSp>
          <p:nvGrpSpPr>
            <p:cNvPr id="483" name="Group 482">
              <a:extLst>
                <a:ext uri="{FF2B5EF4-FFF2-40B4-BE49-F238E27FC236}">
                  <a16:creationId xmlns:a16="http://schemas.microsoft.com/office/drawing/2014/main" id="{E3B6EF47-0296-4FCC-AB53-585373854F52}"/>
                </a:ext>
                <a:ext uri="{C183D7F6-B498-43B3-948B-1728B52AA6E4}">
                  <adec:decorative xmlns:adec="http://schemas.microsoft.com/office/drawing/2017/decorative" val="1"/>
                </a:ext>
              </a:extLst>
            </p:cNvPr>
            <p:cNvGrpSpPr/>
            <p:nvPr/>
          </p:nvGrpSpPr>
          <p:grpSpPr>
            <a:xfrm>
              <a:off x="2835968" y="3309741"/>
              <a:ext cx="928255" cy="928249"/>
              <a:chOff x="3954134" y="1072781"/>
              <a:chExt cx="806782" cy="806777"/>
            </a:xfrm>
          </p:grpSpPr>
          <p:sp>
            <p:nvSpPr>
              <p:cNvPr id="484" name="Rectangle: Rounded Corners 483">
                <a:extLst>
                  <a:ext uri="{FF2B5EF4-FFF2-40B4-BE49-F238E27FC236}">
                    <a16:creationId xmlns:a16="http://schemas.microsoft.com/office/drawing/2014/main" id="{27178814-AE20-424F-8D59-C8AE3F1C8656}"/>
                  </a:ext>
                </a:extLst>
              </p:cNvPr>
              <p:cNvSpPr/>
              <p:nvPr/>
            </p:nvSpPr>
            <p:spPr bwMode="auto">
              <a:xfrm>
                <a:off x="3954134" y="1072781"/>
                <a:ext cx="806782" cy="806777"/>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pic>
            <p:nvPicPr>
              <p:cNvPr id="485" name="Graphic 484">
                <a:extLst>
                  <a:ext uri="{FF2B5EF4-FFF2-40B4-BE49-F238E27FC236}">
                    <a16:creationId xmlns:a16="http://schemas.microsoft.com/office/drawing/2014/main" id="{8853D754-7943-450E-84F0-4DE91D4D608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36326" y="1154972"/>
                <a:ext cx="642398" cy="642394"/>
              </a:xfrm>
              <a:prstGeom prst="rect">
                <a:avLst/>
              </a:prstGeom>
            </p:spPr>
          </p:pic>
        </p:grpSp>
        <p:sp>
          <p:nvSpPr>
            <p:cNvPr id="486" name="TextBox 485">
              <a:extLst>
                <a:ext uri="{FF2B5EF4-FFF2-40B4-BE49-F238E27FC236}">
                  <a16:creationId xmlns:a16="http://schemas.microsoft.com/office/drawing/2014/main" id="{8FE2D545-D5B5-4693-99D2-35CD377CF9E0}"/>
                </a:ext>
              </a:extLst>
            </p:cNvPr>
            <p:cNvSpPr txBox="1"/>
            <p:nvPr/>
          </p:nvSpPr>
          <p:spPr>
            <a:xfrm>
              <a:off x="2835969" y="2685484"/>
              <a:ext cx="928253" cy="553998"/>
            </a:xfrm>
            <a:prstGeom prst="rect">
              <a:avLst/>
            </a:prstGeom>
            <a:noFill/>
          </p:spPr>
          <p:txBody>
            <a:bodyPr wrap="square" lIns="0" tIns="0" rIns="0" bIns="0" rtlCol="0">
              <a:spAutoFit/>
            </a:bodyPr>
            <a:lstStyle/>
            <a:p>
              <a:pPr algn="ctr" defTabSz="89618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Azure Container Registry</a:t>
              </a:r>
            </a:p>
          </p:txBody>
        </p:sp>
        <p:sp>
          <p:nvSpPr>
            <p:cNvPr id="487" name="Oval 486">
              <a:extLst>
                <a:ext uri="{FF2B5EF4-FFF2-40B4-BE49-F238E27FC236}">
                  <a16:creationId xmlns:a16="http://schemas.microsoft.com/office/drawing/2014/main" id="{AEFFFA1D-F5FD-4F05-9D71-FB392D52153C}"/>
                </a:ext>
                <a:ext uri="{C183D7F6-B498-43B3-948B-1728B52AA6E4}">
                  <adec:decorative xmlns:adec="http://schemas.microsoft.com/office/drawing/2017/decorative" val="1"/>
                </a:ext>
              </a:extLst>
            </p:cNvPr>
            <p:cNvSpPr/>
            <p:nvPr/>
          </p:nvSpPr>
          <p:spPr bwMode="auto">
            <a:xfrm>
              <a:off x="3533870" y="3071660"/>
              <a:ext cx="498641" cy="498641"/>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88" name="Group 487">
              <a:extLst>
                <a:ext uri="{FF2B5EF4-FFF2-40B4-BE49-F238E27FC236}">
                  <a16:creationId xmlns:a16="http://schemas.microsoft.com/office/drawing/2014/main" id="{A173D7E8-DE9F-497A-BD3D-BB41DDD9110A}"/>
                </a:ext>
                <a:ext uri="{C183D7F6-B498-43B3-948B-1728B52AA6E4}">
                  <adec:decorative xmlns:adec="http://schemas.microsoft.com/office/drawing/2017/decorative" val="1"/>
                </a:ext>
              </a:extLst>
            </p:cNvPr>
            <p:cNvGrpSpPr/>
            <p:nvPr/>
          </p:nvGrpSpPr>
          <p:grpSpPr>
            <a:xfrm rot="16200000">
              <a:off x="8908004" y="3700338"/>
              <a:ext cx="2231733" cy="509255"/>
              <a:chOff x="6790096" y="4092052"/>
              <a:chExt cx="2231733" cy="442613"/>
            </a:xfrm>
          </p:grpSpPr>
          <p:cxnSp>
            <p:nvCxnSpPr>
              <p:cNvPr id="489" name="Straight Arrow Connector 488">
                <a:extLst>
                  <a:ext uri="{FF2B5EF4-FFF2-40B4-BE49-F238E27FC236}">
                    <a16:creationId xmlns:a16="http://schemas.microsoft.com/office/drawing/2014/main" id="{D0B99B99-216E-4B75-9C94-F70E9CD9B698}"/>
                  </a:ext>
                </a:extLst>
              </p:cNvPr>
              <p:cNvCxnSpPr>
                <a:cxnSpLocks/>
              </p:cNvCxnSpPr>
              <p:nvPr/>
            </p:nvCxnSpPr>
            <p:spPr>
              <a:xfrm>
                <a:off x="7899738" y="4092052"/>
                <a:ext cx="0" cy="442613"/>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0" name="Connector: Elbow 489">
                <a:extLst>
                  <a:ext uri="{FF2B5EF4-FFF2-40B4-BE49-F238E27FC236}">
                    <a16:creationId xmlns:a16="http://schemas.microsoft.com/office/drawing/2014/main" id="{56806886-ACAE-420A-BC91-692261A73CA7}"/>
                  </a:ext>
                </a:extLst>
              </p:cNvPr>
              <p:cNvCxnSpPr>
                <a:cxnSpLocks/>
              </p:cNvCxnSpPr>
              <p:nvPr/>
            </p:nvCxnSpPr>
            <p:spPr>
              <a:xfrm rot="5400000" flipH="1" flipV="1">
                <a:off x="7899738" y="3412573"/>
                <a:ext cx="12450" cy="2231733"/>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91" name="Title 1">
              <a:extLst>
                <a:ext uri="{FF2B5EF4-FFF2-40B4-BE49-F238E27FC236}">
                  <a16:creationId xmlns:a16="http://schemas.microsoft.com/office/drawing/2014/main" id="{59354205-8C49-4D2D-A945-BE1A59C382B5}"/>
                </a:ext>
              </a:extLst>
            </p:cNvPr>
            <p:cNvSpPr txBox="1">
              <a:spLocks/>
            </p:cNvSpPr>
            <p:nvPr/>
          </p:nvSpPr>
          <p:spPr>
            <a:xfrm>
              <a:off x="10120646" y="1920466"/>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Azure Storage</a:t>
              </a:r>
            </a:p>
          </p:txBody>
        </p:sp>
        <p:grpSp>
          <p:nvGrpSpPr>
            <p:cNvPr id="492" name="Group 491">
              <a:extLst>
                <a:ext uri="{FF2B5EF4-FFF2-40B4-BE49-F238E27FC236}">
                  <a16:creationId xmlns:a16="http://schemas.microsoft.com/office/drawing/2014/main" id="{65773AD2-C65B-4726-A5AE-9CF067EBCAFF}"/>
                </a:ext>
                <a:ext uri="{C183D7F6-B498-43B3-948B-1728B52AA6E4}">
                  <adec:decorative xmlns:adec="http://schemas.microsoft.com/office/drawing/2017/decorative" val="1"/>
                </a:ext>
              </a:extLst>
            </p:cNvPr>
            <p:cNvGrpSpPr/>
            <p:nvPr/>
          </p:nvGrpSpPr>
          <p:grpSpPr>
            <a:xfrm>
              <a:off x="10291693" y="2361623"/>
              <a:ext cx="620725" cy="620725"/>
              <a:chOff x="5350591" y="5078307"/>
              <a:chExt cx="806782" cy="806783"/>
            </a:xfrm>
          </p:grpSpPr>
          <p:sp>
            <p:nvSpPr>
              <p:cNvPr id="493" name="Rectangle: Rounded Corners 68">
                <a:extLst>
                  <a:ext uri="{FF2B5EF4-FFF2-40B4-BE49-F238E27FC236}">
                    <a16:creationId xmlns:a16="http://schemas.microsoft.com/office/drawing/2014/main" id="{86E5B556-F7FB-406A-BB8D-753074306373}"/>
                  </a:ext>
                </a:extLst>
              </p:cNvPr>
              <p:cNvSpPr/>
              <p:nvPr/>
            </p:nvSpPr>
            <p:spPr bwMode="auto">
              <a:xfrm>
                <a:off x="5350591" y="5078307"/>
                <a:ext cx="806782" cy="80678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494" name="Freeform: Shape 493">
                <a:extLst>
                  <a:ext uri="{FF2B5EF4-FFF2-40B4-BE49-F238E27FC236}">
                    <a16:creationId xmlns:a16="http://schemas.microsoft.com/office/drawing/2014/main" id="{1F4EBC45-137C-49A5-BB8A-38737A376C58}"/>
                  </a:ext>
                </a:extLst>
              </p:cNvPr>
              <p:cNvSpPr/>
              <p:nvPr/>
            </p:nvSpPr>
            <p:spPr>
              <a:xfrm>
                <a:off x="5484030" y="5248799"/>
                <a:ext cx="539904" cy="46580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sz="1200"/>
              </a:p>
            </p:txBody>
          </p:sp>
        </p:grpSp>
        <p:sp>
          <p:nvSpPr>
            <p:cNvPr id="495" name="Title 1">
              <a:extLst>
                <a:ext uri="{FF2B5EF4-FFF2-40B4-BE49-F238E27FC236}">
                  <a16:creationId xmlns:a16="http://schemas.microsoft.com/office/drawing/2014/main" id="{69583E2C-EFD5-4A89-959B-FA1CDABCB66B}"/>
                </a:ext>
              </a:extLst>
            </p:cNvPr>
            <p:cNvSpPr txBox="1">
              <a:spLocks/>
            </p:cNvSpPr>
            <p:nvPr/>
          </p:nvSpPr>
          <p:spPr>
            <a:xfrm>
              <a:off x="10120646" y="3219125"/>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SQL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Database</a:t>
              </a:r>
            </a:p>
          </p:txBody>
        </p:sp>
        <p:grpSp>
          <p:nvGrpSpPr>
            <p:cNvPr id="496" name="Group 495">
              <a:extLst>
                <a:ext uri="{FF2B5EF4-FFF2-40B4-BE49-F238E27FC236}">
                  <a16:creationId xmlns:a16="http://schemas.microsoft.com/office/drawing/2014/main" id="{FD9B1433-556D-4B96-A434-6C0FFBB42D8F}"/>
                </a:ext>
                <a:ext uri="{C183D7F6-B498-43B3-948B-1728B52AA6E4}">
                  <adec:decorative xmlns:adec="http://schemas.microsoft.com/office/drawing/2017/decorative" val="1"/>
                </a:ext>
              </a:extLst>
            </p:cNvPr>
            <p:cNvGrpSpPr/>
            <p:nvPr/>
          </p:nvGrpSpPr>
          <p:grpSpPr>
            <a:xfrm>
              <a:off x="10291693" y="3660283"/>
              <a:ext cx="620725" cy="620725"/>
              <a:chOff x="6466457" y="5078307"/>
              <a:chExt cx="806782" cy="806783"/>
            </a:xfrm>
          </p:grpSpPr>
          <p:sp>
            <p:nvSpPr>
              <p:cNvPr id="497" name="Rectangle: Rounded Corners 68">
                <a:extLst>
                  <a:ext uri="{FF2B5EF4-FFF2-40B4-BE49-F238E27FC236}">
                    <a16:creationId xmlns:a16="http://schemas.microsoft.com/office/drawing/2014/main" id="{F0ADF5DB-6ECF-44E6-9941-FD4179EF1CB8}"/>
                  </a:ext>
                </a:extLst>
              </p:cNvPr>
              <p:cNvSpPr/>
              <p:nvPr/>
            </p:nvSpPr>
            <p:spPr bwMode="auto">
              <a:xfrm>
                <a:off x="6466457" y="5078307"/>
                <a:ext cx="806782" cy="80678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498" name="Group 497">
                <a:extLst>
                  <a:ext uri="{FF2B5EF4-FFF2-40B4-BE49-F238E27FC236}">
                    <a16:creationId xmlns:a16="http://schemas.microsoft.com/office/drawing/2014/main" id="{B04B7FC4-D5E4-4A61-B9E2-5194A30284BC}"/>
                  </a:ext>
                </a:extLst>
              </p:cNvPr>
              <p:cNvGrpSpPr/>
              <p:nvPr/>
            </p:nvGrpSpPr>
            <p:grpSpPr>
              <a:xfrm>
                <a:off x="6669155" y="5214002"/>
                <a:ext cx="401535" cy="535376"/>
                <a:chOff x="10412571" y="917416"/>
                <a:chExt cx="285750" cy="381000"/>
              </a:xfrm>
            </p:grpSpPr>
            <p:sp>
              <p:nvSpPr>
                <p:cNvPr id="499" name="Freeform: Shape 498">
                  <a:extLst>
                    <a:ext uri="{FF2B5EF4-FFF2-40B4-BE49-F238E27FC236}">
                      <a16:creationId xmlns:a16="http://schemas.microsoft.com/office/drawing/2014/main" id="{5C1BFBE6-1178-4BB4-B8EC-34A79755FE06}"/>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sz="1200"/>
                </a:p>
              </p:txBody>
            </p:sp>
            <p:sp>
              <p:nvSpPr>
                <p:cNvPr id="500" name="Freeform: Shape 499">
                  <a:extLst>
                    <a:ext uri="{FF2B5EF4-FFF2-40B4-BE49-F238E27FC236}">
                      <a16:creationId xmlns:a16="http://schemas.microsoft.com/office/drawing/2014/main" id="{C4B2D6FC-15CC-4285-AEE2-0205A0A812CF}"/>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sz="1200"/>
                </a:p>
              </p:txBody>
            </p:sp>
          </p:grpSp>
        </p:grpSp>
        <p:sp>
          <p:nvSpPr>
            <p:cNvPr id="501" name="Title 1">
              <a:extLst>
                <a:ext uri="{FF2B5EF4-FFF2-40B4-BE49-F238E27FC236}">
                  <a16:creationId xmlns:a16="http://schemas.microsoft.com/office/drawing/2014/main" id="{9B7095A8-C967-434E-8527-9BE7C5C0E853}"/>
                </a:ext>
              </a:extLst>
            </p:cNvPr>
            <p:cNvSpPr txBox="1">
              <a:spLocks/>
            </p:cNvSpPr>
            <p:nvPr/>
          </p:nvSpPr>
          <p:spPr>
            <a:xfrm>
              <a:off x="10120646" y="4490381"/>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Cosmos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DB</a:t>
              </a:r>
            </a:p>
          </p:txBody>
        </p:sp>
        <p:grpSp>
          <p:nvGrpSpPr>
            <p:cNvPr id="502" name="Group 501">
              <a:extLst>
                <a:ext uri="{FF2B5EF4-FFF2-40B4-BE49-F238E27FC236}">
                  <a16:creationId xmlns:a16="http://schemas.microsoft.com/office/drawing/2014/main" id="{C4A3E29B-B9AC-4B12-9E34-28BC12AFA0E3}"/>
                </a:ext>
                <a:ext uri="{C183D7F6-B498-43B3-948B-1728B52AA6E4}">
                  <adec:decorative xmlns:adec="http://schemas.microsoft.com/office/drawing/2017/decorative" val="1"/>
                </a:ext>
              </a:extLst>
            </p:cNvPr>
            <p:cNvGrpSpPr/>
            <p:nvPr/>
          </p:nvGrpSpPr>
          <p:grpSpPr>
            <a:xfrm>
              <a:off x="10291693" y="4931538"/>
              <a:ext cx="620725" cy="620725"/>
              <a:chOff x="7582324" y="4787788"/>
              <a:chExt cx="806782" cy="806783"/>
            </a:xfrm>
          </p:grpSpPr>
          <p:sp>
            <p:nvSpPr>
              <p:cNvPr id="503" name="Rectangle: Rounded Corners 68">
                <a:extLst>
                  <a:ext uri="{FF2B5EF4-FFF2-40B4-BE49-F238E27FC236}">
                    <a16:creationId xmlns:a16="http://schemas.microsoft.com/office/drawing/2014/main" id="{E68D4446-5354-4F7C-A774-72D76A66F8BF}"/>
                  </a:ext>
                </a:extLst>
              </p:cNvPr>
              <p:cNvSpPr/>
              <p:nvPr/>
            </p:nvSpPr>
            <p:spPr bwMode="auto">
              <a:xfrm>
                <a:off x="7582324" y="4787788"/>
                <a:ext cx="806782" cy="80678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504" name="Graphic 127">
                <a:extLst>
                  <a:ext uri="{FF2B5EF4-FFF2-40B4-BE49-F238E27FC236}">
                    <a16:creationId xmlns:a16="http://schemas.microsoft.com/office/drawing/2014/main" id="{736AA115-AF62-4884-A998-A24D776E1E84}"/>
                  </a:ext>
                </a:extLst>
              </p:cNvPr>
              <p:cNvGrpSpPr/>
              <p:nvPr/>
            </p:nvGrpSpPr>
            <p:grpSpPr>
              <a:xfrm>
                <a:off x="7658798" y="4864273"/>
                <a:ext cx="649002" cy="648940"/>
                <a:chOff x="10248501" y="926701"/>
                <a:chExt cx="1447391" cy="1447247"/>
              </a:xfrm>
            </p:grpSpPr>
            <p:sp>
              <p:nvSpPr>
                <p:cNvPr id="505" name="Freeform: Shape 504">
                  <a:extLst>
                    <a:ext uri="{FF2B5EF4-FFF2-40B4-BE49-F238E27FC236}">
                      <a16:creationId xmlns:a16="http://schemas.microsoft.com/office/drawing/2014/main" id="{FD005289-0E10-48F8-9903-BB6373EBF01B}"/>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sz="1200"/>
                </a:p>
              </p:txBody>
            </p:sp>
            <p:sp>
              <p:nvSpPr>
                <p:cNvPr id="506" name="Freeform: Shape 505">
                  <a:extLst>
                    <a:ext uri="{FF2B5EF4-FFF2-40B4-BE49-F238E27FC236}">
                      <a16:creationId xmlns:a16="http://schemas.microsoft.com/office/drawing/2014/main" id="{7D7A8ECC-F955-465B-AE83-25329EB27B3C}"/>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sz="1200"/>
                </a:p>
              </p:txBody>
            </p:sp>
            <p:sp>
              <p:nvSpPr>
                <p:cNvPr id="507" name="Freeform: Shape 506">
                  <a:extLst>
                    <a:ext uri="{FF2B5EF4-FFF2-40B4-BE49-F238E27FC236}">
                      <a16:creationId xmlns:a16="http://schemas.microsoft.com/office/drawing/2014/main" id="{BFE0F313-D12F-4C3C-A2AA-E4D0AD973992}"/>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sz="1200"/>
                </a:p>
              </p:txBody>
            </p:sp>
            <p:sp>
              <p:nvSpPr>
                <p:cNvPr id="508" name="Freeform: Shape 507">
                  <a:extLst>
                    <a:ext uri="{FF2B5EF4-FFF2-40B4-BE49-F238E27FC236}">
                      <a16:creationId xmlns:a16="http://schemas.microsoft.com/office/drawing/2014/main" id="{4DF68197-CF14-4D10-B8ED-DD2D3D2EAC2B}"/>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sz="1200"/>
                </a:p>
              </p:txBody>
            </p:sp>
            <p:sp>
              <p:nvSpPr>
                <p:cNvPr id="509" name="Freeform: Shape 508">
                  <a:extLst>
                    <a:ext uri="{FF2B5EF4-FFF2-40B4-BE49-F238E27FC236}">
                      <a16:creationId xmlns:a16="http://schemas.microsoft.com/office/drawing/2014/main" id="{67802235-061A-4223-80FD-801060953BB1}"/>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sz="1200"/>
                </a:p>
              </p:txBody>
            </p:sp>
            <p:sp>
              <p:nvSpPr>
                <p:cNvPr id="510" name="Freeform: Shape 509">
                  <a:extLst>
                    <a:ext uri="{FF2B5EF4-FFF2-40B4-BE49-F238E27FC236}">
                      <a16:creationId xmlns:a16="http://schemas.microsoft.com/office/drawing/2014/main" id="{6F41AE03-5E8C-42C2-8FE2-A5AEE8909766}"/>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sz="1200"/>
                </a:p>
              </p:txBody>
            </p:sp>
            <p:sp>
              <p:nvSpPr>
                <p:cNvPr id="511" name="Freeform: Shape 510">
                  <a:extLst>
                    <a:ext uri="{FF2B5EF4-FFF2-40B4-BE49-F238E27FC236}">
                      <a16:creationId xmlns:a16="http://schemas.microsoft.com/office/drawing/2014/main" id="{75C2D94E-618E-42CF-BD11-B24781ABC7DC}"/>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sz="1200"/>
                </a:p>
              </p:txBody>
            </p:sp>
            <p:sp>
              <p:nvSpPr>
                <p:cNvPr id="512" name="Freeform: Shape 511">
                  <a:extLst>
                    <a:ext uri="{FF2B5EF4-FFF2-40B4-BE49-F238E27FC236}">
                      <a16:creationId xmlns:a16="http://schemas.microsoft.com/office/drawing/2014/main" id="{133A4E5A-C08B-448F-A436-5E82ADA03556}"/>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sz="1200"/>
                </a:p>
              </p:txBody>
            </p:sp>
            <p:sp>
              <p:nvSpPr>
                <p:cNvPr id="513" name="Freeform: Shape 512">
                  <a:extLst>
                    <a:ext uri="{FF2B5EF4-FFF2-40B4-BE49-F238E27FC236}">
                      <a16:creationId xmlns:a16="http://schemas.microsoft.com/office/drawing/2014/main" id="{5512CACE-D2B6-4CF5-8FFF-7C16987C6929}"/>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sz="1200"/>
                </a:p>
              </p:txBody>
            </p:sp>
          </p:grpSp>
        </p:grpSp>
        <p:sp>
          <p:nvSpPr>
            <p:cNvPr id="514" name="Rectangle: Rounded Corners 68">
              <a:extLst>
                <a:ext uri="{FF2B5EF4-FFF2-40B4-BE49-F238E27FC236}">
                  <a16:creationId xmlns:a16="http://schemas.microsoft.com/office/drawing/2014/main" id="{53817E8A-7722-4F5C-A556-2FB729E0F0FC}"/>
                </a:ext>
                <a:ext uri="{C183D7F6-B498-43B3-948B-1728B52AA6E4}">
                  <adec:decorative xmlns:adec="http://schemas.microsoft.com/office/drawing/2017/decorative" val="1"/>
                </a:ext>
              </a:extLst>
            </p:cNvPr>
            <p:cNvSpPr/>
            <p:nvPr/>
          </p:nvSpPr>
          <p:spPr bwMode="auto">
            <a:xfrm>
              <a:off x="5918093" y="3250950"/>
              <a:ext cx="3658227" cy="1751995"/>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15" name="Title 1">
              <a:extLst>
                <a:ext uri="{FF2B5EF4-FFF2-40B4-BE49-F238E27FC236}">
                  <a16:creationId xmlns:a16="http://schemas.microsoft.com/office/drawing/2014/main" id="{25D507E1-057E-4176-8A4C-F4B0AF969B03}"/>
                </a:ext>
              </a:extLst>
            </p:cNvPr>
            <p:cNvSpPr txBox="1">
              <a:spLocks/>
            </p:cNvSpPr>
            <p:nvPr/>
          </p:nvSpPr>
          <p:spPr>
            <a:xfrm>
              <a:off x="5918093" y="2992864"/>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a:solidFill>
                    <a:srgbClr val="000000"/>
                  </a:solidFill>
                </a:rPr>
                <a:t>Azure </a:t>
              </a:r>
              <a:r>
                <a:rPr lang="en-US" sz="1200" err="1">
                  <a:solidFill>
                    <a:srgbClr val="000000"/>
                  </a:solidFill>
                </a:rPr>
                <a:t>VNet</a:t>
              </a:r>
              <a:endParaRPr lang="en-US" sz="1200">
                <a:solidFill>
                  <a:srgbClr val="000000"/>
                </a:solidFill>
              </a:endParaRPr>
            </a:p>
          </p:txBody>
        </p:sp>
        <p:sp>
          <p:nvSpPr>
            <p:cNvPr id="516" name="Rectangle: Rounded Corners 68">
              <a:extLst>
                <a:ext uri="{FF2B5EF4-FFF2-40B4-BE49-F238E27FC236}">
                  <a16:creationId xmlns:a16="http://schemas.microsoft.com/office/drawing/2014/main" id="{953BA635-804E-486F-8F0C-40AD2455E314}"/>
                </a:ext>
                <a:ext uri="{C183D7F6-B498-43B3-948B-1728B52AA6E4}">
                  <adec:decorative xmlns:adec="http://schemas.microsoft.com/office/drawing/2017/decorative" val="1"/>
                </a:ext>
              </a:extLst>
            </p:cNvPr>
            <p:cNvSpPr/>
            <p:nvPr/>
          </p:nvSpPr>
          <p:spPr bwMode="auto">
            <a:xfrm>
              <a:off x="6033177" y="3672426"/>
              <a:ext cx="1549530"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17" name="Title 1">
              <a:extLst>
                <a:ext uri="{FF2B5EF4-FFF2-40B4-BE49-F238E27FC236}">
                  <a16:creationId xmlns:a16="http://schemas.microsoft.com/office/drawing/2014/main" id="{6D99FA58-4299-4F91-8B99-CE44A628E66B}"/>
                </a:ext>
              </a:extLst>
            </p:cNvPr>
            <p:cNvSpPr txBox="1">
              <a:spLocks/>
            </p:cNvSpPr>
            <p:nvPr/>
          </p:nvSpPr>
          <p:spPr>
            <a:xfrm>
              <a:off x="6238086" y="3414758"/>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18" name="Rectangle: Rounded Corners 68">
              <a:extLst>
                <a:ext uri="{FF2B5EF4-FFF2-40B4-BE49-F238E27FC236}">
                  <a16:creationId xmlns:a16="http://schemas.microsoft.com/office/drawing/2014/main" id="{12126E8E-EEE8-4E77-BA4D-DAAB7241AC9C}"/>
                </a:ext>
                <a:ext uri="{C183D7F6-B498-43B3-948B-1728B52AA6E4}">
                  <adec:decorative xmlns:adec="http://schemas.microsoft.com/office/drawing/2017/decorative" val="1"/>
                </a:ext>
              </a:extLst>
            </p:cNvPr>
            <p:cNvSpPr/>
            <p:nvPr/>
          </p:nvSpPr>
          <p:spPr bwMode="auto">
            <a:xfrm>
              <a:off x="7911392" y="3672426"/>
              <a:ext cx="1549842"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19" name="Title 1">
              <a:extLst>
                <a:ext uri="{FF2B5EF4-FFF2-40B4-BE49-F238E27FC236}">
                  <a16:creationId xmlns:a16="http://schemas.microsoft.com/office/drawing/2014/main" id="{5580505C-4632-4AFA-B955-B95ABB013D93}"/>
                </a:ext>
              </a:extLst>
            </p:cNvPr>
            <p:cNvSpPr txBox="1">
              <a:spLocks/>
            </p:cNvSpPr>
            <p:nvPr/>
          </p:nvSpPr>
          <p:spPr>
            <a:xfrm>
              <a:off x="8067477" y="3414758"/>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20" name="Rectangle: Rounded Corners 68">
              <a:extLst>
                <a:ext uri="{FF2B5EF4-FFF2-40B4-BE49-F238E27FC236}">
                  <a16:creationId xmlns:a16="http://schemas.microsoft.com/office/drawing/2014/main" id="{464ED2F5-1400-4632-9757-78C9946BA1E2}"/>
                </a:ext>
                <a:ext uri="{C183D7F6-B498-43B3-948B-1728B52AA6E4}">
                  <adec:decorative xmlns:adec="http://schemas.microsoft.com/office/drawing/2017/decorative" val="1"/>
                </a:ext>
              </a:extLst>
            </p:cNvPr>
            <p:cNvSpPr/>
            <p:nvPr/>
          </p:nvSpPr>
          <p:spPr bwMode="auto">
            <a:xfrm>
              <a:off x="6402554" y="4049343"/>
              <a:ext cx="1106482"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21" name="Title 1">
              <a:extLst>
                <a:ext uri="{FF2B5EF4-FFF2-40B4-BE49-F238E27FC236}">
                  <a16:creationId xmlns:a16="http://schemas.microsoft.com/office/drawing/2014/main" id="{987F9D32-A673-4272-841F-D589E6696B8A}"/>
                </a:ext>
              </a:extLst>
            </p:cNvPr>
            <p:cNvSpPr txBox="1">
              <a:spLocks/>
            </p:cNvSpPr>
            <p:nvPr/>
          </p:nvSpPr>
          <p:spPr>
            <a:xfrm>
              <a:off x="6718328" y="3792060"/>
              <a:ext cx="47493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22" name="Rectangle: Rounded Corners 68">
              <a:extLst>
                <a:ext uri="{FF2B5EF4-FFF2-40B4-BE49-F238E27FC236}">
                  <a16:creationId xmlns:a16="http://schemas.microsoft.com/office/drawing/2014/main" id="{80858B6A-BBFB-43CB-BA52-D50CE9420BF2}"/>
                </a:ext>
                <a:ext uri="{C183D7F6-B498-43B3-948B-1728B52AA6E4}">
                  <adec:decorative xmlns:adec="http://schemas.microsoft.com/office/drawing/2017/decorative" val="1"/>
                </a:ext>
              </a:extLst>
            </p:cNvPr>
            <p:cNvSpPr/>
            <p:nvPr/>
          </p:nvSpPr>
          <p:spPr bwMode="auto">
            <a:xfrm>
              <a:off x="7992129" y="4049343"/>
              <a:ext cx="1388369"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23" name="Title 1">
              <a:extLst>
                <a:ext uri="{FF2B5EF4-FFF2-40B4-BE49-F238E27FC236}">
                  <a16:creationId xmlns:a16="http://schemas.microsoft.com/office/drawing/2014/main" id="{5ED405B6-E067-4071-8C9E-FBE1B57ED75F}"/>
                </a:ext>
              </a:extLst>
            </p:cNvPr>
            <p:cNvSpPr txBox="1">
              <a:spLocks/>
            </p:cNvSpPr>
            <p:nvPr/>
          </p:nvSpPr>
          <p:spPr>
            <a:xfrm>
              <a:off x="8449092" y="3792060"/>
              <a:ext cx="474441"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24" name="Rectangle: Rounded Corners 68">
              <a:extLst>
                <a:ext uri="{FF2B5EF4-FFF2-40B4-BE49-F238E27FC236}">
                  <a16:creationId xmlns:a16="http://schemas.microsoft.com/office/drawing/2014/main" id="{25264A89-B74C-4FF8-BD33-1365A584774E}"/>
                </a:ext>
                <a:ext uri="{C183D7F6-B498-43B3-948B-1728B52AA6E4}">
                  <adec:decorative xmlns:adec="http://schemas.microsoft.com/office/drawing/2017/decorative" val="1"/>
                </a:ext>
              </a:extLst>
            </p:cNvPr>
            <p:cNvSpPr/>
            <p:nvPr/>
          </p:nvSpPr>
          <p:spPr bwMode="auto">
            <a:xfrm>
              <a:off x="6115556" y="4230255"/>
              <a:ext cx="385372" cy="38537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525" name="Group 524">
              <a:extLst>
                <a:ext uri="{FF2B5EF4-FFF2-40B4-BE49-F238E27FC236}">
                  <a16:creationId xmlns:a16="http://schemas.microsoft.com/office/drawing/2014/main" id="{313DBCAA-7D35-4649-A107-B048D2ABF755}"/>
                </a:ext>
                <a:ext uri="{C183D7F6-B498-43B3-948B-1728B52AA6E4}">
                  <adec:decorative xmlns:adec="http://schemas.microsoft.com/office/drawing/2017/decorative" val="1"/>
                </a:ext>
              </a:extLst>
            </p:cNvPr>
            <p:cNvGrpSpPr/>
            <p:nvPr/>
          </p:nvGrpSpPr>
          <p:grpSpPr>
            <a:xfrm>
              <a:off x="6157430" y="4272130"/>
              <a:ext cx="301607" cy="301606"/>
              <a:chOff x="5548362" y="2593696"/>
              <a:chExt cx="598210" cy="598210"/>
            </a:xfrm>
          </p:grpSpPr>
          <p:sp>
            <p:nvSpPr>
              <p:cNvPr id="526" name="Freeform: Shape 93">
                <a:extLst>
                  <a:ext uri="{FF2B5EF4-FFF2-40B4-BE49-F238E27FC236}">
                    <a16:creationId xmlns:a16="http://schemas.microsoft.com/office/drawing/2014/main" id="{51A210EB-A036-4499-99ED-3A29EF35A72C}"/>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527" name="Freeform: Shape 108">
                <a:extLst>
                  <a:ext uri="{FF2B5EF4-FFF2-40B4-BE49-F238E27FC236}">
                    <a16:creationId xmlns:a16="http://schemas.microsoft.com/office/drawing/2014/main" id="{4EF554E7-5BDA-4885-8438-DAADD36C085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528" name="Freeform: Shape 109">
                <a:extLst>
                  <a:ext uri="{FF2B5EF4-FFF2-40B4-BE49-F238E27FC236}">
                    <a16:creationId xmlns:a16="http://schemas.microsoft.com/office/drawing/2014/main" id="{879329B5-A229-430B-90D1-85D7C1E7BAF3}"/>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grpSp>
        <p:cxnSp>
          <p:nvCxnSpPr>
            <p:cNvPr id="529" name="Straight Connector 528">
              <a:extLst>
                <a:ext uri="{FF2B5EF4-FFF2-40B4-BE49-F238E27FC236}">
                  <a16:creationId xmlns:a16="http://schemas.microsoft.com/office/drawing/2014/main" id="{4746D170-7C9A-431A-94EB-5D85713C027D}"/>
                </a:ext>
                <a:ext uri="{C183D7F6-B498-43B3-948B-1728B52AA6E4}">
                  <adec:decorative xmlns:adec="http://schemas.microsoft.com/office/drawing/2017/decorative" val="1"/>
                </a:ext>
              </a:extLst>
            </p:cNvPr>
            <p:cNvCxnSpPr>
              <a:cxnSpLocks/>
            </p:cNvCxnSpPr>
            <p:nvPr/>
          </p:nvCxnSpPr>
          <p:spPr>
            <a:xfrm>
              <a:off x="5308225" y="4422941"/>
              <a:ext cx="806747"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30" name="Title 1">
              <a:extLst>
                <a:ext uri="{FF2B5EF4-FFF2-40B4-BE49-F238E27FC236}">
                  <a16:creationId xmlns:a16="http://schemas.microsoft.com/office/drawing/2014/main" id="{57C67997-D960-46E3-A310-84D426DA73D9}"/>
                </a:ext>
              </a:extLst>
            </p:cNvPr>
            <p:cNvSpPr txBox="1">
              <a:spLocks/>
            </p:cNvSpPr>
            <p:nvPr/>
          </p:nvSpPr>
          <p:spPr>
            <a:xfrm>
              <a:off x="4003991" y="4330608"/>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a:solidFill>
                    <a:srgbClr val="000000"/>
                  </a:solidFill>
                </a:rPr>
                <a:t>AAD Pod Identity</a:t>
              </a:r>
            </a:p>
          </p:txBody>
        </p:sp>
        <p:cxnSp>
          <p:nvCxnSpPr>
            <p:cNvPr id="531" name="Connector: Elbow 530">
              <a:extLst>
                <a:ext uri="{FF2B5EF4-FFF2-40B4-BE49-F238E27FC236}">
                  <a16:creationId xmlns:a16="http://schemas.microsoft.com/office/drawing/2014/main" id="{91C20AB2-DE4E-4CFD-9C94-FC9B39570506}"/>
                </a:ext>
                <a:ext uri="{C183D7F6-B498-43B3-948B-1728B52AA6E4}">
                  <adec:decorative xmlns:adec="http://schemas.microsoft.com/office/drawing/2017/decorative" val="1"/>
                </a:ext>
              </a:extLst>
            </p:cNvPr>
            <p:cNvCxnSpPr>
              <a:cxnSpLocks/>
              <a:stCxn id="538" idx="3"/>
              <a:endCxn id="524" idx="2"/>
            </p:cNvCxnSpPr>
            <p:nvPr/>
          </p:nvCxnSpPr>
          <p:spPr>
            <a:xfrm flipV="1">
              <a:off x="5953462" y="4615627"/>
              <a:ext cx="354780" cy="640080"/>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2" name="Straight Arrow Connector 531">
              <a:extLst>
                <a:ext uri="{FF2B5EF4-FFF2-40B4-BE49-F238E27FC236}">
                  <a16:creationId xmlns:a16="http://schemas.microsoft.com/office/drawing/2014/main" id="{E82D26B4-7CF8-4E73-BDCC-2B452A899901}"/>
                </a:ext>
                <a:ext uri="{C183D7F6-B498-43B3-948B-1728B52AA6E4}">
                  <adec:decorative xmlns:adec="http://schemas.microsoft.com/office/drawing/2017/decorative" val="1"/>
                </a:ext>
              </a:extLst>
            </p:cNvPr>
            <p:cNvCxnSpPr>
              <a:cxnSpLocks/>
              <a:stCxn id="516" idx="3"/>
              <a:endCxn id="518" idx="1"/>
            </p:cNvCxnSpPr>
            <p:nvPr/>
          </p:nvCxnSpPr>
          <p:spPr>
            <a:xfrm>
              <a:off x="7582707" y="4276580"/>
              <a:ext cx="328685"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3" name="Group 532">
              <a:extLst>
                <a:ext uri="{FF2B5EF4-FFF2-40B4-BE49-F238E27FC236}">
                  <a16:creationId xmlns:a16="http://schemas.microsoft.com/office/drawing/2014/main" id="{E06C0DDD-EFD2-4AD5-913C-5C6D006B4C9B}"/>
                </a:ext>
                <a:ext uri="{C183D7F6-B498-43B3-948B-1728B52AA6E4}">
                  <adec:decorative xmlns:adec="http://schemas.microsoft.com/office/drawing/2017/decorative" val="1"/>
                </a:ext>
              </a:extLst>
            </p:cNvPr>
            <p:cNvGrpSpPr/>
            <p:nvPr/>
          </p:nvGrpSpPr>
          <p:grpSpPr>
            <a:xfrm>
              <a:off x="11352611" y="2043013"/>
              <a:ext cx="184666" cy="3496007"/>
              <a:chOff x="10428785" y="3120161"/>
              <a:chExt cx="184666" cy="3496007"/>
            </a:xfrm>
          </p:grpSpPr>
          <p:cxnSp>
            <p:nvCxnSpPr>
              <p:cNvPr id="534" name="Straight Connector 533">
                <a:extLst>
                  <a:ext uri="{FF2B5EF4-FFF2-40B4-BE49-F238E27FC236}">
                    <a16:creationId xmlns:a16="http://schemas.microsoft.com/office/drawing/2014/main" id="{EEF49EA8-CDB6-43A7-AAAC-4CBDBCB0D61A}"/>
                  </a:ext>
                </a:extLst>
              </p:cNvPr>
              <p:cNvCxnSpPr>
                <a:cxnSpLocks/>
              </p:cNvCxnSpPr>
              <p:nvPr/>
            </p:nvCxnSpPr>
            <p:spPr>
              <a:xfrm rot="5400000">
                <a:off x="8773116" y="4868165"/>
                <a:ext cx="3496007"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Title 1">
                <a:extLst>
                  <a:ext uri="{FF2B5EF4-FFF2-40B4-BE49-F238E27FC236}">
                    <a16:creationId xmlns:a16="http://schemas.microsoft.com/office/drawing/2014/main" id="{5F37881F-2FA9-4755-AAAC-D5F58680797B}"/>
                  </a:ext>
                </a:extLst>
              </p:cNvPr>
              <p:cNvSpPr txBox="1">
                <a:spLocks/>
              </p:cNvSpPr>
              <p:nvPr/>
            </p:nvSpPr>
            <p:spPr>
              <a:xfrm rot="16200000">
                <a:off x="9805280" y="4746501"/>
                <a:ext cx="1431676" cy="184666"/>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Encrypted  Storage</a:t>
                </a:r>
              </a:p>
            </p:txBody>
          </p:sp>
        </p:grpSp>
        <p:sp>
          <p:nvSpPr>
            <p:cNvPr id="536" name="Oval 535">
              <a:extLst>
                <a:ext uri="{FF2B5EF4-FFF2-40B4-BE49-F238E27FC236}">
                  <a16:creationId xmlns:a16="http://schemas.microsoft.com/office/drawing/2014/main" id="{91EE3595-0767-4E69-969F-58681EC55ACD}"/>
                </a:ext>
                <a:ext uri="{C183D7F6-B498-43B3-948B-1728B52AA6E4}">
                  <adec:decorative xmlns:adec="http://schemas.microsoft.com/office/drawing/2017/decorative" val="1"/>
                </a:ext>
              </a:extLst>
            </p:cNvPr>
            <p:cNvSpPr/>
            <p:nvPr/>
          </p:nvSpPr>
          <p:spPr bwMode="auto">
            <a:xfrm>
              <a:off x="5464645" y="4858320"/>
              <a:ext cx="523026" cy="523026"/>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nvGrpSpPr>
            <p:cNvPr id="537" name="Group 536">
              <a:extLst>
                <a:ext uri="{FF2B5EF4-FFF2-40B4-BE49-F238E27FC236}">
                  <a16:creationId xmlns:a16="http://schemas.microsoft.com/office/drawing/2014/main" id="{04E2952C-9849-4786-A681-2E05A068B4C9}"/>
                </a:ext>
                <a:ext uri="{C183D7F6-B498-43B3-948B-1728B52AA6E4}">
                  <adec:decorative xmlns:adec="http://schemas.microsoft.com/office/drawing/2017/decorative" val="1"/>
                </a:ext>
              </a:extLst>
            </p:cNvPr>
            <p:cNvGrpSpPr/>
            <p:nvPr/>
          </p:nvGrpSpPr>
          <p:grpSpPr>
            <a:xfrm>
              <a:off x="4405638" y="4888909"/>
              <a:ext cx="1547829" cy="445571"/>
              <a:chOff x="6116295" y="4702913"/>
              <a:chExt cx="1372252" cy="395028"/>
            </a:xfrm>
          </p:grpSpPr>
          <p:pic>
            <p:nvPicPr>
              <p:cNvPr id="538" name="Picture 537" descr="A close up of a sign&#10;&#10;Description automatically generated">
                <a:extLst>
                  <a:ext uri="{FF2B5EF4-FFF2-40B4-BE49-F238E27FC236}">
                    <a16:creationId xmlns:a16="http://schemas.microsoft.com/office/drawing/2014/main" id="{027BA3B1-3444-46DE-AD05-E51294D7D8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539" name="Title 1">
                <a:extLst>
                  <a:ext uri="{FF2B5EF4-FFF2-40B4-BE49-F238E27FC236}">
                    <a16:creationId xmlns:a16="http://schemas.microsoft.com/office/drawing/2014/main" id="{C922EFD0-A76E-4E68-9046-1E87F9FBB286}"/>
                  </a:ext>
                </a:extLst>
              </p:cNvPr>
              <p:cNvSpPr txBox="1">
                <a:spLocks/>
              </p:cNvSpPr>
              <p:nvPr/>
            </p:nvSpPr>
            <p:spPr>
              <a:xfrm>
                <a:off x="6116295" y="4740038"/>
                <a:ext cx="903294" cy="32743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a:solidFill>
                      <a:srgbClr val="000000"/>
                    </a:solidFill>
                  </a:rPr>
                  <a:t>Azure </a:t>
                </a:r>
                <a:br>
                  <a:rPr lang="en-US" sz="1200">
                    <a:solidFill>
                      <a:srgbClr val="000000"/>
                    </a:solidFill>
                  </a:rPr>
                </a:br>
                <a:r>
                  <a:rPr lang="en-US" sz="1200">
                    <a:solidFill>
                      <a:srgbClr val="000000"/>
                    </a:solidFill>
                  </a:rPr>
                  <a:t>Key Vault</a:t>
                </a:r>
              </a:p>
            </p:txBody>
          </p:sp>
        </p:grpSp>
        <p:sp>
          <p:nvSpPr>
            <p:cNvPr id="540" name="Title 1">
              <a:extLst>
                <a:ext uri="{FF2B5EF4-FFF2-40B4-BE49-F238E27FC236}">
                  <a16:creationId xmlns:a16="http://schemas.microsoft.com/office/drawing/2014/main" id="{6C39ED59-AA3C-4EE3-BD49-DC9C6F146912}"/>
                </a:ext>
              </a:extLst>
            </p:cNvPr>
            <p:cNvSpPr txBox="1">
              <a:spLocks/>
            </p:cNvSpPr>
            <p:nvPr/>
          </p:nvSpPr>
          <p:spPr>
            <a:xfrm>
              <a:off x="4373482" y="3021908"/>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Active Directory</a:t>
              </a:r>
            </a:p>
          </p:txBody>
        </p:sp>
        <p:grpSp>
          <p:nvGrpSpPr>
            <p:cNvPr id="541" name="Group 540">
              <a:extLst>
                <a:ext uri="{FF2B5EF4-FFF2-40B4-BE49-F238E27FC236}">
                  <a16:creationId xmlns:a16="http://schemas.microsoft.com/office/drawing/2014/main" id="{D2C66108-515F-4321-8309-0F7CB314DD97}"/>
                </a:ext>
                <a:ext uri="{C183D7F6-B498-43B3-948B-1728B52AA6E4}">
                  <adec:decorative xmlns:adec="http://schemas.microsoft.com/office/drawing/2017/decorative" val="1"/>
                </a:ext>
              </a:extLst>
            </p:cNvPr>
            <p:cNvGrpSpPr/>
            <p:nvPr/>
          </p:nvGrpSpPr>
          <p:grpSpPr>
            <a:xfrm>
              <a:off x="4545474" y="3464448"/>
              <a:ext cx="618837" cy="618833"/>
              <a:chOff x="5283587" y="2086025"/>
              <a:chExt cx="822960" cy="822960"/>
            </a:xfrm>
          </p:grpSpPr>
          <p:sp>
            <p:nvSpPr>
              <p:cNvPr id="542" name="Rectangle: Rounded Corners 68">
                <a:extLst>
                  <a:ext uri="{FF2B5EF4-FFF2-40B4-BE49-F238E27FC236}">
                    <a16:creationId xmlns:a16="http://schemas.microsoft.com/office/drawing/2014/main" id="{0E330BC3-5C8B-42A4-B62D-531C0A421CC5}"/>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543" name="Group 542">
                <a:extLst>
                  <a:ext uri="{FF2B5EF4-FFF2-40B4-BE49-F238E27FC236}">
                    <a16:creationId xmlns:a16="http://schemas.microsoft.com/office/drawing/2014/main" id="{20C103C3-A5C3-4C35-BE81-015181970AE0}"/>
                  </a:ext>
                </a:extLst>
              </p:cNvPr>
              <p:cNvGrpSpPr/>
              <p:nvPr/>
            </p:nvGrpSpPr>
            <p:grpSpPr>
              <a:xfrm>
                <a:off x="5395984" y="2198400"/>
                <a:ext cx="598211" cy="598210"/>
                <a:chOff x="8048290" y="2866510"/>
                <a:chExt cx="390525" cy="390525"/>
              </a:xfrm>
              <a:solidFill>
                <a:srgbClr val="0078D4"/>
              </a:solidFill>
            </p:grpSpPr>
            <p:sp>
              <p:nvSpPr>
                <p:cNvPr id="544" name="Freeform: Shape 93">
                  <a:extLst>
                    <a:ext uri="{FF2B5EF4-FFF2-40B4-BE49-F238E27FC236}">
                      <a16:creationId xmlns:a16="http://schemas.microsoft.com/office/drawing/2014/main" id="{8D80EEE6-6FC8-461C-98D4-2E68947934A1}"/>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545" name="Freeform: Shape 108">
                  <a:extLst>
                    <a:ext uri="{FF2B5EF4-FFF2-40B4-BE49-F238E27FC236}">
                      <a16:creationId xmlns:a16="http://schemas.microsoft.com/office/drawing/2014/main" id="{0F7FEED5-599A-4F1B-86FE-77CC12FE9C6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546" name="Freeform: Shape 109">
                  <a:extLst>
                    <a:ext uri="{FF2B5EF4-FFF2-40B4-BE49-F238E27FC236}">
                      <a16:creationId xmlns:a16="http://schemas.microsoft.com/office/drawing/2014/main" id="{FBF40701-478C-42D2-B806-A23D396C0625}"/>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grpSp>
        </p:grpSp>
        <p:grpSp>
          <p:nvGrpSpPr>
            <p:cNvPr id="547" name="Group 546">
              <a:extLst>
                <a:ext uri="{FF2B5EF4-FFF2-40B4-BE49-F238E27FC236}">
                  <a16:creationId xmlns:a16="http://schemas.microsoft.com/office/drawing/2014/main" id="{199D4175-C81A-4A33-9EEB-E365172C5E7A}"/>
                </a:ext>
                <a:ext uri="{C183D7F6-B498-43B3-948B-1728B52AA6E4}">
                  <adec:decorative xmlns:adec="http://schemas.microsoft.com/office/drawing/2017/decorative" val="1"/>
                </a:ext>
              </a:extLst>
            </p:cNvPr>
            <p:cNvGrpSpPr/>
            <p:nvPr/>
          </p:nvGrpSpPr>
          <p:grpSpPr>
            <a:xfrm>
              <a:off x="6595108" y="4147406"/>
              <a:ext cx="803650" cy="525402"/>
              <a:chOff x="7899021" y="3959655"/>
              <a:chExt cx="698483" cy="456646"/>
            </a:xfrm>
          </p:grpSpPr>
          <p:grpSp>
            <p:nvGrpSpPr>
              <p:cNvPr id="548" name="Group 547">
                <a:extLst>
                  <a:ext uri="{FF2B5EF4-FFF2-40B4-BE49-F238E27FC236}">
                    <a16:creationId xmlns:a16="http://schemas.microsoft.com/office/drawing/2014/main" id="{21B44DD6-045F-4057-AB37-11B2D2FCFB84}"/>
                  </a:ext>
                </a:extLst>
              </p:cNvPr>
              <p:cNvGrpSpPr/>
              <p:nvPr/>
            </p:nvGrpSpPr>
            <p:grpSpPr>
              <a:xfrm>
                <a:off x="7899021" y="3959655"/>
                <a:ext cx="698483" cy="199613"/>
                <a:chOff x="7899021" y="3959655"/>
                <a:chExt cx="698483" cy="199613"/>
              </a:xfrm>
            </p:grpSpPr>
            <p:sp>
              <p:nvSpPr>
                <p:cNvPr id="553" name="Freeform: Shape 552">
                  <a:extLst>
                    <a:ext uri="{FF2B5EF4-FFF2-40B4-BE49-F238E27FC236}">
                      <a16:creationId xmlns:a16="http://schemas.microsoft.com/office/drawing/2014/main" id="{1E11D9CD-E5BC-43B0-BA8D-9D340F275DB1}"/>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554" name="Freeform: Shape 553">
                  <a:extLst>
                    <a:ext uri="{FF2B5EF4-FFF2-40B4-BE49-F238E27FC236}">
                      <a16:creationId xmlns:a16="http://schemas.microsoft.com/office/drawing/2014/main" id="{4E2B9E55-1355-4149-9FCF-15C8EF390E6D}"/>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555" name="Freeform: Shape 554">
                  <a:extLst>
                    <a:ext uri="{FF2B5EF4-FFF2-40B4-BE49-F238E27FC236}">
                      <a16:creationId xmlns:a16="http://schemas.microsoft.com/office/drawing/2014/main" id="{A883B1AE-378A-4089-9494-D5AE8EDAD15A}"/>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549" name="Group 548">
                <a:extLst>
                  <a:ext uri="{FF2B5EF4-FFF2-40B4-BE49-F238E27FC236}">
                    <a16:creationId xmlns:a16="http://schemas.microsoft.com/office/drawing/2014/main" id="{6BBCD565-DC56-409B-86AD-7F9E88812A5F}"/>
                  </a:ext>
                </a:extLst>
              </p:cNvPr>
              <p:cNvGrpSpPr/>
              <p:nvPr/>
            </p:nvGrpSpPr>
            <p:grpSpPr>
              <a:xfrm>
                <a:off x="7899021" y="4216688"/>
                <a:ext cx="698483" cy="199613"/>
                <a:chOff x="7899021" y="3959655"/>
                <a:chExt cx="698483" cy="199613"/>
              </a:xfrm>
            </p:grpSpPr>
            <p:sp>
              <p:nvSpPr>
                <p:cNvPr id="550" name="Freeform: Shape 549">
                  <a:extLst>
                    <a:ext uri="{FF2B5EF4-FFF2-40B4-BE49-F238E27FC236}">
                      <a16:creationId xmlns:a16="http://schemas.microsoft.com/office/drawing/2014/main" id="{3DE91987-C496-423D-BECA-01DE35303FCE}"/>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551" name="Freeform: Shape 550">
                  <a:extLst>
                    <a:ext uri="{FF2B5EF4-FFF2-40B4-BE49-F238E27FC236}">
                      <a16:creationId xmlns:a16="http://schemas.microsoft.com/office/drawing/2014/main" id="{C9429EA1-C817-42BE-82B6-69429F717033}"/>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552" name="Freeform: Shape 551">
                  <a:extLst>
                    <a:ext uri="{FF2B5EF4-FFF2-40B4-BE49-F238E27FC236}">
                      <a16:creationId xmlns:a16="http://schemas.microsoft.com/office/drawing/2014/main" id="{4F3A115F-E407-430D-B000-D6C4DCE25E57}"/>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grpSp>
          <p:nvGrpSpPr>
            <p:cNvPr id="556" name="Group 555">
              <a:extLst>
                <a:ext uri="{FF2B5EF4-FFF2-40B4-BE49-F238E27FC236}">
                  <a16:creationId xmlns:a16="http://schemas.microsoft.com/office/drawing/2014/main" id="{F9E105EC-6DB4-4238-8206-C0E21A00152F}"/>
                </a:ext>
              </a:extLst>
            </p:cNvPr>
            <p:cNvGrpSpPr/>
            <p:nvPr/>
          </p:nvGrpSpPr>
          <p:grpSpPr>
            <a:xfrm>
              <a:off x="8284488" y="4147406"/>
              <a:ext cx="803650" cy="525402"/>
              <a:chOff x="7899021" y="3959655"/>
              <a:chExt cx="698483" cy="456646"/>
            </a:xfrm>
          </p:grpSpPr>
          <p:grpSp>
            <p:nvGrpSpPr>
              <p:cNvPr id="557" name="Group 556">
                <a:extLst>
                  <a:ext uri="{FF2B5EF4-FFF2-40B4-BE49-F238E27FC236}">
                    <a16:creationId xmlns:a16="http://schemas.microsoft.com/office/drawing/2014/main" id="{9EF37987-C65E-429E-BC5E-B3A672BA23C4}"/>
                  </a:ext>
                </a:extLst>
              </p:cNvPr>
              <p:cNvGrpSpPr/>
              <p:nvPr/>
            </p:nvGrpSpPr>
            <p:grpSpPr>
              <a:xfrm>
                <a:off x="7899021" y="3959655"/>
                <a:ext cx="698483" cy="199613"/>
                <a:chOff x="7899021" y="3959655"/>
                <a:chExt cx="698483" cy="199613"/>
              </a:xfrm>
            </p:grpSpPr>
            <p:sp>
              <p:nvSpPr>
                <p:cNvPr id="562" name="Freeform: Shape 561">
                  <a:extLst>
                    <a:ext uri="{FF2B5EF4-FFF2-40B4-BE49-F238E27FC236}">
                      <a16:creationId xmlns:a16="http://schemas.microsoft.com/office/drawing/2014/main" id="{4BCAFE05-BE67-4EA4-BFBA-B610D9A6477A}"/>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563" name="Freeform: Shape 562">
                  <a:extLst>
                    <a:ext uri="{FF2B5EF4-FFF2-40B4-BE49-F238E27FC236}">
                      <a16:creationId xmlns:a16="http://schemas.microsoft.com/office/drawing/2014/main" id="{EC608F3F-D6DD-4FB5-A707-A4055CCA991A}"/>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564" name="Freeform: Shape 563">
                  <a:extLst>
                    <a:ext uri="{FF2B5EF4-FFF2-40B4-BE49-F238E27FC236}">
                      <a16:creationId xmlns:a16="http://schemas.microsoft.com/office/drawing/2014/main" id="{649837B4-0EDD-486B-A235-54846253F5C2}"/>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558" name="Group 557">
                <a:extLst>
                  <a:ext uri="{FF2B5EF4-FFF2-40B4-BE49-F238E27FC236}">
                    <a16:creationId xmlns:a16="http://schemas.microsoft.com/office/drawing/2014/main" id="{2F89599A-A20D-4187-9E3C-8DA660BE58C9}"/>
                  </a:ext>
                </a:extLst>
              </p:cNvPr>
              <p:cNvGrpSpPr/>
              <p:nvPr/>
            </p:nvGrpSpPr>
            <p:grpSpPr>
              <a:xfrm>
                <a:off x="7899021" y="4216688"/>
                <a:ext cx="698483" cy="199613"/>
                <a:chOff x="7899021" y="3959655"/>
                <a:chExt cx="698483" cy="199613"/>
              </a:xfrm>
            </p:grpSpPr>
            <p:sp>
              <p:nvSpPr>
                <p:cNvPr id="559" name="Freeform: Shape 558">
                  <a:extLst>
                    <a:ext uri="{FF2B5EF4-FFF2-40B4-BE49-F238E27FC236}">
                      <a16:creationId xmlns:a16="http://schemas.microsoft.com/office/drawing/2014/main" id="{CB2739FE-4172-4FE9-BF99-629A64DC01C4}"/>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560" name="Freeform: Shape 559">
                  <a:extLst>
                    <a:ext uri="{FF2B5EF4-FFF2-40B4-BE49-F238E27FC236}">
                      <a16:creationId xmlns:a16="http://schemas.microsoft.com/office/drawing/2014/main" id="{5E7A1DD7-59AB-4F83-A40C-DC1B513039AC}"/>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561" name="Freeform: Shape 560">
                  <a:extLst>
                    <a:ext uri="{FF2B5EF4-FFF2-40B4-BE49-F238E27FC236}">
                      <a16:creationId xmlns:a16="http://schemas.microsoft.com/office/drawing/2014/main" id="{33CE2864-01D2-4EAB-AB1B-C755E2D5D69A}"/>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sp>
          <p:nvSpPr>
            <p:cNvPr id="565" name="Oval 564">
              <a:extLst>
                <a:ext uri="{FF2B5EF4-FFF2-40B4-BE49-F238E27FC236}">
                  <a16:creationId xmlns:a16="http://schemas.microsoft.com/office/drawing/2014/main" id="{A3F9A9F9-BB02-4906-98E6-0285FAE2EFB2}"/>
                </a:ext>
              </a:extLst>
            </p:cNvPr>
            <p:cNvSpPr/>
            <p:nvPr/>
          </p:nvSpPr>
          <p:spPr bwMode="auto">
            <a:xfrm>
              <a:off x="7514738" y="2534382"/>
              <a:ext cx="546040" cy="54604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566" name="Title 1">
              <a:extLst>
                <a:ext uri="{FF2B5EF4-FFF2-40B4-BE49-F238E27FC236}">
                  <a16:creationId xmlns:a16="http://schemas.microsoft.com/office/drawing/2014/main" id="{BF6A1F81-7BBD-4D38-A279-D8567AA6AA89}"/>
                </a:ext>
              </a:extLst>
            </p:cNvPr>
            <p:cNvSpPr txBox="1">
              <a:spLocks/>
            </p:cNvSpPr>
            <p:nvPr/>
          </p:nvSpPr>
          <p:spPr>
            <a:xfrm>
              <a:off x="7376278" y="2311610"/>
              <a:ext cx="822960"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1200" spc="0">
                  <a:solidFill>
                    <a:srgbClr val="000000"/>
                  </a:solidFill>
                  <a:latin typeface="Segoe UI"/>
                  <a:cs typeface="Segoe UI Semibold" panose="020B0702040204020203" pitchFamily="34" charset="0"/>
                </a:rPr>
                <a:t>Availability</a:t>
              </a:r>
            </a:p>
          </p:txBody>
        </p:sp>
        <p:sp>
          <p:nvSpPr>
            <p:cNvPr id="567" name="DevUpdate_ECC5" title="Icon of a clock with an arrow around it pointing clockwise">
              <a:extLst>
                <a:ext uri="{FF2B5EF4-FFF2-40B4-BE49-F238E27FC236}">
                  <a16:creationId xmlns:a16="http://schemas.microsoft.com/office/drawing/2014/main" id="{A1F46986-9B96-434E-BCB5-A96B45A60FF4}"/>
                </a:ext>
              </a:extLst>
            </p:cNvPr>
            <p:cNvSpPr>
              <a:spLocks noChangeAspect="1" noEditPoints="1"/>
            </p:cNvSpPr>
            <p:nvPr/>
          </p:nvSpPr>
          <p:spPr bwMode="auto">
            <a:xfrm>
              <a:off x="7661791" y="2695091"/>
              <a:ext cx="251934" cy="251995"/>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68" name="Oval 567">
              <a:extLst>
                <a:ext uri="{FF2B5EF4-FFF2-40B4-BE49-F238E27FC236}">
                  <a16:creationId xmlns:a16="http://schemas.microsoft.com/office/drawing/2014/main" id="{9A01EADE-BEA3-4EF2-B2E7-F731836E7747}"/>
                </a:ext>
              </a:extLst>
            </p:cNvPr>
            <p:cNvSpPr/>
            <p:nvPr/>
          </p:nvSpPr>
          <p:spPr bwMode="auto">
            <a:xfrm>
              <a:off x="8509895" y="2534382"/>
              <a:ext cx="546040" cy="54604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569" name="Title 1">
              <a:extLst>
                <a:ext uri="{FF2B5EF4-FFF2-40B4-BE49-F238E27FC236}">
                  <a16:creationId xmlns:a16="http://schemas.microsoft.com/office/drawing/2014/main" id="{CCBE1F8F-AE59-492D-8A09-DDB812D97DB7}"/>
                </a:ext>
              </a:extLst>
            </p:cNvPr>
            <p:cNvSpPr txBox="1">
              <a:spLocks/>
            </p:cNvSpPr>
            <p:nvPr/>
          </p:nvSpPr>
          <p:spPr>
            <a:xfrm>
              <a:off x="8371435" y="2311610"/>
              <a:ext cx="822960"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1200" spc="0">
                  <a:solidFill>
                    <a:srgbClr val="000000"/>
                  </a:solidFill>
                  <a:latin typeface="Segoe UI"/>
                  <a:cs typeface="Segoe UI Semibold" panose="020B0702040204020203" pitchFamily="34" charset="0"/>
                </a:rPr>
                <a:t>Reliability</a:t>
              </a:r>
            </a:p>
          </p:txBody>
        </p:sp>
        <p:sp>
          <p:nvSpPr>
            <p:cNvPr id="570" name="Shield_EA18" title="Icon of a shield">
              <a:extLst>
                <a:ext uri="{FF2B5EF4-FFF2-40B4-BE49-F238E27FC236}">
                  <a16:creationId xmlns:a16="http://schemas.microsoft.com/office/drawing/2014/main" id="{9B80BF55-68EC-4840-90D1-5433B98CE515}"/>
                </a:ext>
              </a:extLst>
            </p:cNvPr>
            <p:cNvSpPr>
              <a:spLocks noChangeAspect="1"/>
            </p:cNvSpPr>
            <p:nvPr/>
          </p:nvSpPr>
          <p:spPr bwMode="auto">
            <a:xfrm>
              <a:off x="8645546" y="2661150"/>
              <a:ext cx="274738" cy="2925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571" name="Picture 570">
              <a:extLst>
                <a:ext uri="{FF2B5EF4-FFF2-40B4-BE49-F238E27FC236}">
                  <a16:creationId xmlns:a16="http://schemas.microsoft.com/office/drawing/2014/main" id="{23C4E2B4-0FF4-40EC-BB41-FD623A51B2A2}"/>
                </a:ext>
              </a:extLst>
            </p:cNvPr>
            <p:cNvPicPr>
              <a:picLocks noChangeAspect="1"/>
            </p:cNvPicPr>
            <p:nvPr/>
          </p:nvPicPr>
          <p:blipFill rotWithShape="1">
            <a:blip r:embed="rId6"/>
            <a:srcRect l="30648" t="22273" r="27869" b="42181"/>
            <a:stretch/>
          </p:blipFill>
          <p:spPr>
            <a:xfrm>
              <a:off x="8713929" y="2729842"/>
              <a:ext cx="154299" cy="144236"/>
            </a:xfrm>
            <a:prstGeom prst="rect">
              <a:avLst/>
            </a:prstGeom>
          </p:spPr>
        </p:pic>
        <p:sp>
          <p:nvSpPr>
            <p:cNvPr id="572" name="Oval 571">
              <a:extLst>
                <a:ext uri="{FF2B5EF4-FFF2-40B4-BE49-F238E27FC236}">
                  <a16:creationId xmlns:a16="http://schemas.microsoft.com/office/drawing/2014/main" id="{DCF64B0B-CCE9-4743-8525-E49C72107DA6}"/>
                </a:ext>
              </a:extLst>
            </p:cNvPr>
            <p:cNvSpPr/>
            <p:nvPr/>
          </p:nvSpPr>
          <p:spPr bwMode="auto">
            <a:xfrm>
              <a:off x="2187139" y="1427732"/>
              <a:ext cx="649705" cy="6497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3" name="TextBox 572">
              <a:extLst>
                <a:ext uri="{FF2B5EF4-FFF2-40B4-BE49-F238E27FC236}">
                  <a16:creationId xmlns:a16="http://schemas.microsoft.com/office/drawing/2014/main" id="{762B0FB8-3B24-47DA-91E8-61834479DF7D}"/>
                </a:ext>
              </a:extLst>
            </p:cNvPr>
            <p:cNvSpPr txBox="1"/>
            <p:nvPr/>
          </p:nvSpPr>
          <p:spPr>
            <a:xfrm>
              <a:off x="2768084" y="1651553"/>
              <a:ext cx="1761088" cy="166199"/>
            </a:xfrm>
            <a:prstGeom prst="rect">
              <a:avLst/>
            </a:prstGeom>
            <a:solidFill>
              <a:schemeClr val="bg1"/>
            </a:solidFill>
          </p:spPr>
          <p:txBody>
            <a:bodyPr wrap="square" lIns="45720" tIns="0" rIns="0" bIns="0" rtlCol="0">
              <a:spAutoFit/>
            </a:bodyPr>
            <a:lstStyle/>
            <a:p>
              <a:pPr>
                <a:lnSpc>
                  <a:spcPct val="90000"/>
                </a:lnSpc>
                <a:spcAft>
                  <a:spcPts val="600"/>
                </a:spcAft>
              </a:pPr>
              <a:r>
                <a:rPr lang="en-US" sz="1200" dirty="0">
                  <a:solidFill>
                    <a:srgbClr val="000000"/>
                  </a:solidFill>
                  <a:latin typeface="+mj-lt"/>
                </a:rPr>
                <a:t>Azure Security Center</a:t>
              </a:r>
              <a:endParaRPr lang="en-US" sz="2400" dirty="0">
                <a:solidFill>
                  <a:srgbClr val="000000"/>
                </a:solidFill>
                <a:latin typeface="+mj-lt"/>
              </a:endParaRPr>
            </a:p>
          </p:txBody>
        </p:sp>
        <p:sp>
          <p:nvSpPr>
            <p:cNvPr id="574" name="Oval 573">
              <a:extLst>
                <a:ext uri="{FF2B5EF4-FFF2-40B4-BE49-F238E27FC236}">
                  <a16:creationId xmlns:a16="http://schemas.microsoft.com/office/drawing/2014/main" id="{7000E4A4-5D0C-46F0-8D43-68FAC7F6FD87}"/>
                </a:ext>
              </a:extLst>
            </p:cNvPr>
            <p:cNvSpPr/>
            <p:nvPr/>
          </p:nvSpPr>
          <p:spPr bwMode="auto">
            <a:xfrm>
              <a:off x="3254375" y="3263673"/>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5" name="Oval 574">
              <a:extLst>
                <a:ext uri="{FF2B5EF4-FFF2-40B4-BE49-F238E27FC236}">
                  <a16:creationId xmlns:a16="http://schemas.microsoft.com/office/drawing/2014/main" id="{6613DA5D-E174-42B8-9A2C-21867F903B82}"/>
                </a:ext>
              </a:extLst>
            </p:cNvPr>
            <p:cNvSpPr/>
            <p:nvPr/>
          </p:nvSpPr>
          <p:spPr bwMode="auto">
            <a:xfrm>
              <a:off x="7367304" y="3629246"/>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6" name="Oval 575">
              <a:extLst>
                <a:ext uri="{FF2B5EF4-FFF2-40B4-BE49-F238E27FC236}">
                  <a16:creationId xmlns:a16="http://schemas.microsoft.com/office/drawing/2014/main" id="{F3E25552-19E7-447C-8100-7DC797C4F03A}"/>
                </a:ext>
              </a:extLst>
            </p:cNvPr>
            <p:cNvSpPr/>
            <p:nvPr/>
          </p:nvSpPr>
          <p:spPr bwMode="auto">
            <a:xfrm>
              <a:off x="7367304" y="4000428"/>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7" name="Oval 576">
              <a:extLst>
                <a:ext uri="{FF2B5EF4-FFF2-40B4-BE49-F238E27FC236}">
                  <a16:creationId xmlns:a16="http://schemas.microsoft.com/office/drawing/2014/main" id="{37AB61DD-5D42-47A2-BE82-AB64A8040EAC}"/>
                </a:ext>
              </a:extLst>
            </p:cNvPr>
            <p:cNvSpPr/>
            <p:nvPr/>
          </p:nvSpPr>
          <p:spPr bwMode="auto">
            <a:xfrm>
              <a:off x="7699218" y="4231365"/>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8" name="Oval 577">
              <a:extLst>
                <a:ext uri="{FF2B5EF4-FFF2-40B4-BE49-F238E27FC236}">
                  <a16:creationId xmlns:a16="http://schemas.microsoft.com/office/drawing/2014/main" id="{8B5E70DB-88AC-4E0B-95E6-4EB478ABA9FD}"/>
                </a:ext>
              </a:extLst>
            </p:cNvPr>
            <p:cNvSpPr/>
            <p:nvPr/>
          </p:nvSpPr>
          <p:spPr bwMode="auto">
            <a:xfrm>
              <a:off x="6258431" y="5208408"/>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9" name="Oval 578">
              <a:extLst>
                <a:ext uri="{FF2B5EF4-FFF2-40B4-BE49-F238E27FC236}">
                  <a16:creationId xmlns:a16="http://schemas.microsoft.com/office/drawing/2014/main" id="{CCF69DEC-A880-4B21-A195-FE362557BED8}"/>
                </a:ext>
              </a:extLst>
            </p:cNvPr>
            <p:cNvSpPr/>
            <p:nvPr/>
          </p:nvSpPr>
          <p:spPr bwMode="auto">
            <a:xfrm>
              <a:off x="9978673" y="3913476"/>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80" name="Picture 2" descr="Image result for biohazard material icon png">
              <a:extLst>
                <a:ext uri="{FF2B5EF4-FFF2-40B4-BE49-F238E27FC236}">
                  <a16:creationId xmlns:a16="http://schemas.microsoft.com/office/drawing/2014/main" id="{4B1754F6-2201-4575-8100-9F146BD248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8310" y="3152974"/>
              <a:ext cx="329304" cy="329304"/>
            </a:xfrm>
            <a:prstGeom prst="rect">
              <a:avLst/>
            </a:prstGeom>
            <a:noFill/>
            <a:extLst>
              <a:ext uri="{909E8E84-426E-40DD-AFC4-6F175D3DCCD1}">
                <a14:hiddenFill xmlns:a14="http://schemas.microsoft.com/office/drawing/2010/main">
                  <a:solidFill>
                    <a:srgbClr val="FFFFFF"/>
                  </a:solidFill>
                </a14:hiddenFill>
              </a:ext>
            </a:extLst>
          </p:spPr>
        </p:pic>
        <p:grpSp>
          <p:nvGrpSpPr>
            <p:cNvPr id="581" name="Group 580">
              <a:extLst>
                <a:ext uri="{FF2B5EF4-FFF2-40B4-BE49-F238E27FC236}">
                  <a16:creationId xmlns:a16="http://schemas.microsoft.com/office/drawing/2014/main" id="{0E18D95C-5684-44D2-868C-2EFFB99955B1}"/>
                </a:ext>
              </a:extLst>
            </p:cNvPr>
            <p:cNvGrpSpPr/>
            <p:nvPr/>
          </p:nvGrpSpPr>
          <p:grpSpPr>
            <a:xfrm>
              <a:off x="2333260" y="1548290"/>
              <a:ext cx="340989" cy="409540"/>
              <a:chOff x="9046849" y="1461437"/>
              <a:chExt cx="1029598" cy="1236586"/>
            </a:xfrm>
          </p:grpSpPr>
          <p:sp>
            <p:nvSpPr>
              <p:cNvPr id="582" name="Freeform: Shape 581">
                <a:extLst>
                  <a:ext uri="{FF2B5EF4-FFF2-40B4-BE49-F238E27FC236}">
                    <a16:creationId xmlns:a16="http://schemas.microsoft.com/office/drawing/2014/main" id="{173DFC98-EEE7-4B01-A5AF-E576AD06F6E8}"/>
                  </a:ext>
                </a:extLst>
              </p:cNvPr>
              <p:cNvSpPr/>
              <p:nvPr/>
            </p:nvSpPr>
            <p:spPr>
              <a:xfrm>
                <a:off x="9046849" y="1461437"/>
                <a:ext cx="1029598" cy="1236586"/>
              </a:xfrm>
              <a:custGeom>
                <a:avLst/>
                <a:gdLst>
                  <a:gd name="connsiteX0" fmla="*/ 1029599 w 1029598"/>
                  <a:gd name="connsiteY0" fmla="*/ 577332 h 1236586"/>
                  <a:gd name="connsiteX1" fmla="*/ 531523 w 1029598"/>
                  <a:gd name="connsiteY1" fmla="*/ 1231738 h 1236586"/>
                  <a:gd name="connsiteX2" fmla="*/ 498076 w 1029598"/>
                  <a:gd name="connsiteY2" fmla="*/ 1231738 h 1236586"/>
                  <a:gd name="connsiteX3" fmla="*/ 0 w 1029598"/>
                  <a:gd name="connsiteY3" fmla="*/ 577332 h 1236586"/>
                  <a:gd name="connsiteX4" fmla="*/ 0 w 1029598"/>
                  <a:gd name="connsiteY4" fmla="*/ 177417 h 1236586"/>
                  <a:gd name="connsiteX5" fmla="*/ 31266 w 1029598"/>
                  <a:gd name="connsiteY5" fmla="*/ 145424 h 1236586"/>
                  <a:gd name="connsiteX6" fmla="*/ 514799 w 1029598"/>
                  <a:gd name="connsiteY6" fmla="*/ 0 h 1236586"/>
                  <a:gd name="connsiteX7" fmla="*/ 998333 w 1029598"/>
                  <a:gd name="connsiteY7" fmla="*/ 145424 h 1236586"/>
                  <a:gd name="connsiteX8" fmla="*/ 1029599 w 1029598"/>
                  <a:gd name="connsiteY8" fmla="*/ 177417 h 12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598" h="1236586">
                    <a:moveTo>
                      <a:pt x="1029599" y="577332"/>
                    </a:moveTo>
                    <a:cubicBezTo>
                      <a:pt x="1029599" y="909624"/>
                      <a:pt x="620959" y="1177204"/>
                      <a:pt x="531523" y="1231738"/>
                    </a:cubicBezTo>
                    <a:cubicBezTo>
                      <a:pt x="521311" y="1238202"/>
                      <a:pt x="508288" y="1238202"/>
                      <a:pt x="498076" y="1231738"/>
                    </a:cubicBezTo>
                    <a:cubicBezTo>
                      <a:pt x="408640" y="1177931"/>
                      <a:pt x="0" y="910352"/>
                      <a:pt x="0" y="577332"/>
                    </a:cubicBezTo>
                    <a:lnTo>
                      <a:pt x="0" y="177417"/>
                    </a:lnTo>
                    <a:cubicBezTo>
                      <a:pt x="-4" y="160028"/>
                      <a:pt x="13881" y="145819"/>
                      <a:pt x="31266" y="145424"/>
                    </a:cubicBezTo>
                    <a:cubicBezTo>
                      <a:pt x="349744" y="137425"/>
                      <a:pt x="276305" y="0"/>
                      <a:pt x="514799" y="0"/>
                    </a:cubicBezTo>
                    <a:cubicBezTo>
                      <a:pt x="753294" y="0"/>
                      <a:pt x="679855" y="137425"/>
                      <a:pt x="998333" y="145424"/>
                    </a:cubicBezTo>
                    <a:cubicBezTo>
                      <a:pt x="1015717" y="145819"/>
                      <a:pt x="1029603" y="160027"/>
                      <a:pt x="1029599" y="177417"/>
                    </a:cubicBezTo>
                    <a:close/>
                  </a:path>
                </a:pathLst>
              </a:custGeom>
              <a:solidFill>
                <a:srgbClr val="0F78D4"/>
              </a:solidFill>
              <a:ln w="72496"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5864668A-6B98-4835-A40E-79A46EDBDE15}"/>
                  </a:ext>
                </a:extLst>
              </p:cNvPr>
              <p:cNvSpPr/>
              <p:nvPr/>
            </p:nvSpPr>
            <p:spPr>
              <a:xfrm>
                <a:off x="9088579" y="1513063"/>
                <a:ext cx="945695" cy="1132817"/>
              </a:xfrm>
              <a:custGeom>
                <a:avLst/>
                <a:gdLst>
                  <a:gd name="connsiteX0" fmla="*/ 945696 w 945695"/>
                  <a:gd name="connsiteY0" fmla="*/ 528615 h 1132817"/>
                  <a:gd name="connsiteX1" fmla="*/ 488339 w 945695"/>
                  <a:gd name="connsiteY1" fmla="*/ 1128487 h 1132817"/>
                  <a:gd name="connsiteX2" fmla="*/ 457800 w 945695"/>
                  <a:gd name="connsiteY2" fmla="*/ 1128487 h 1132817"/>
                  <a:gd name="connsiteX3" fmla="*/ 443 w 945695"/>
                  <a:gd name="connsiteY3" fmla="*/ 528615 h 1132817"/>
                  <a:gd name="connsiteX4" fmla="*/ 443 w 945695"/>
                  <a:gd name="connsiteY4" fmla="*/ 165056 h 1132817"/>
                  <a:gd name="connsiteX5" fmla="*/ 24725 w 945695"/>
                  <a:gd name="connsiteY5" fmla="*/ 130591 h 1132817"/>
                  <a:gd name="connsiteX6" fmla="*/ 29528 w 945695"/>
                  <a:gd name="connsiteY6" fmla="*/ 130154 h 1132817"/>
                  <a:gd name="connsiteX7" fmla="*/ 473069 w 945695"/>
                  <a:gd name="connsiteY7" fmla="*/ 0 h 1132817"/>
                  <a:gd name="connsiteX8" fmla="*/ 916611 w 945695"/>
                  <a:gd name="connsiteY8" fmla="*/ 130154 h 1132817"/>
                  <a:gd name="connsiteX9" fmla="*/ 945696 w 945695"/>
                  <a:gd name="connsiteY9" fmla="*/ 159239 h 113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5695" h="1132817">
                    <a:moveTo>
                      <a:pt x="945696" y="528615"/>
                    </a:moveTo>
                    <a:cubicBezTo>
                      <a:pt x="945696" y="834004"/>
                      <a:pt x="570503" y="1079043"/>
                      <a:pt x="488339" y="1128487"/>
                    </a:cubicBezTo>
                    <a:cubicBezTo>
                      <a:pt x="478978" y="1134261"/>
                      <a:pt x="467161" y="1134261"/>
                      <a:pt x="457800" y="1128487"/>
                    </a:cubicBezTo>
                    <a:cubicBezTo>
                      <a:pt x="375636" y="1079043"/>
                      <a:pt x="443" y="834004"/>
                      <a:pt x="443" y="528615"/>
                    </a:cubicBezTo>
                    <a:lnTo>
                      <a:pt x="443" y="165056"/>
                    </a:lnTo>
                    <a:cubicBezTo>
                      <a:pt x="-2369" y="148833"/>
                      <a:pt x="8503" y="133402"/>
                      <a:pt x="24725" y="130591"/>
                    </a:cubicBezTo>
                    <a:cubicBezTo>
                      <a:pt x="26312" y="130316"/>
                      <a:pt x="27918" y="130170"/>
                      <a:pt x="29528" y="130154"/>
                    </a:cubicBezTo>
                    <a:cubicBezTo>
                      <a:pt x="321829" y="125064"/>
                      <a:pt x="254934" y="0"/>
                      <a:pt x="473069" y="0"/>
                    </a:cubicBezTo>
                    <a:cubicBezTo>
                      <a:pt x="691205" y="0"/>
                      <a:pt x="624310" y="125064"/>
                      <a:pt x="916611" y="130154"/>
                    </a:cubicBezTo>
                    <a:cubicBezTo>
                      <a:pt x="932513" y="130537"/>
                      <a:pt x="945313" y="143337"/>
                      <a:pt x="945696" y="159239"/>
                    </a:cubicBezTo>
                    <a:close/>
                  </a:path>
                </a:pathLst>
              </a:custGeom>
              <a:solidFill>
                <a:srgbClr val="0078D4"/>
              </a:solidFill>
              <a:ln w="72496" cap="flat">
                <a:noFill/>
                <a:prstDash val="solid"/>
                <a:miter/>
              </a:ln>
            </p:spPr>
            <p:txBody>
              <a:bodyPr rtlCol="0" anchor="ctr"/>
              <a:lstStyle/>
              <a:p>
                <a:endParaRPr lang="en-US"/>
              </a:p>
            </p:txBody>
          </p:sp>
          <p:grpSp>
            <p:nvGrpSpPr>
              <p:cNvPr id="584" name="Group 583">
                <a:extLst>
                  <a:ext uri="{FF2B5EF4-FFF2-40B4-BE49-F238E27FC236}">
                    <a16:creationId xmlns:a16="http://schemas.microsoft.com/office/drawing/2014/main" id="{4A46A991-3BE0-4FE8-8254-7AB292C536FE}"/>
                  </a:ext>
                </a:extLst>
              </p:cNvPr>
              <p:cNvGrpSpPr/>
              <p:nvPr/>
            </p:nvGrpSpPr>
            <p:grpSpPr>
              <a:xfrm>
                <a:off x="9330373" y="1691870"/>
                <a:ext cx="462546" cy="605764"/>
                <a:chOff x="9330373" y="1691870"/>
                <a:chExt cx="462546" cy="605764"/>
              </a:xfrm>
              <a:solidFill>
                <a:schemeClr val="bg1"/>
              </a:solidFill>
            </p:grpSpPr>
            <p:sp>
              <p:nvSpPr>
                <p:cNvPr id="585" name="Freeform: Shape 584">
                  <a:extLst>
                    <a:ext uri="{FF2B5EF4-FFF2-40B4-BE49-F238E27FC236}">
                      <a16:creationId xmlns:a16="http://schemas.microsoft.com/office/drawing/2014/main" id="{A5AA5196-E7A6-44B8-BF7B-10EC80D9D8AB}"/>
                    </a:ext>
                  </a:extLst>
                </p:cNvPr>
                <p:cNvSpPr/>
                <p:nvPr/>
              </p:nvSpPr>
              <p:spPr>
                <a:xfrm>
                  <a:off x="9330373" y="1691870"/>
                  <a:ext cx="462546" cy="605764"/>
                </a:xfrm>
                <a:custGeom>
                  <a:avLst/>
                  <a:gdLst>
                    <a:gd name="connsiteX0" fmla="*/ 438505 w 462546"/>
                    <a:gd name="connsiteY0" fmla="*/ 290184 h 605764"/>
                    <a:gd name="connsiteX1" fmla="*/ 409420 w 462546"/>
                    <a:gd name="connsiteY1" fmla="*/ 290184 h 605764"/>
                    <a:gd name="connsiteX2" fmla="*/ 409420 w 462546"/>
                    <a:gd name="connsiteY2" fmla="*/ 186933 h 605764"/>
                    <a:gd name="connsiteX3" fmla="*/ 358522 w 462546"/>
                    <a:gd name="connsiteY3" fmla="*/ 55325 h 605764"/>
                    <a:gd name="connsiteX4" fmla="*/ 115000 w 462546"/>
                    <a:gd name="connsiteY4" fmla="*/ 45809 h 605764"/>
                    <a:gd name="connsiteX5" fmla="*/ 105485 w 462546"/>
                    <a:gd name="connsiteY5" fmla="*/ 55325 h 605764"/>
                    <a:gd name="connsiteX6" fmla="*/ 54586 w 462546"/>
                    <a:gd name="connsiteY6" fmla="*/ 186933 h 605764"/>
                    <a:gd name="connsiteX7" fmla="*/ 54586 w 462546"/>
                    <a:gd name="connsiteY7" fmla="*/ 290184 h 605764"/>
                    <a:gd name="connsiteX8" fmla="*/ 25502 w 462546"/>
                    <a:gd name="connsiteY8" fmla="*/ 290184 h 605764"/>
                    <a:gd name="connsiteX9" fmla="*/ 107 w 462546"/>
                    <a:gd name="connsiteY9" fmla="*/ 311111 h 605764"/>
                    <a:gd name="connsiteX10" fmla="*/ 52 w 462546"/>
                    <a:gd name="connsiteY10" fmla="*/ 314906 h 605764"/>
                    <a:gd name="connsiteX11" fmla="*/ 52 w 462546"/>
                    <a:gd name="connsiteY11" fmla="*/ 582485 h 605764"/>
                    <a:gd name="connsiteX12" fmla="*/ 23309 w 462546"/>
                    <a:gd name="connsiteY12" fmla="*/ 605765 h 605764"/>
                    <a:gd name="connsiteX13" fmla="*/ 24047 w 462546"/>
                    <a:gd name="connsiteY13" fmla="*/ 605753 h 605764"/>
                    <a:gd name="connsiteX14" fmla="*/ 438505 w 462546"/>
                    <a:gd name="connsiteY14" fmla="*/ 605753 h 605764"/>
                    <a:gd name="connsiteX15" fmla="*/ 462488 w 462546"/>
                    <a:gd name="connsiteY15" fmla="*/ 583224 h 605764"/>
                    <a:gd name="connsiteX16" fmla="*/ 462499 w 462546"/>
                    <a:gd name="connsiteY16" fmla="*/ 582485 h 605764"/>
                    <a:gd name="connsiteX17" fmla="*/ 462499 w 462546"/>
                    <a:gd name="connsiteY17" fmla="*/ 314906 h 605764"/>
                    <a:gd name="connsiteX18" fmla="*/ 440745 w 462546"/>
                    <a:gd name="connsiteY18" fmla="*/ 290218 h 605764"/>
                    <a:gd name="connsiteX19" fmla="*/ 438505 w 462546"/>
                    <a:gd name="connsiteY19" fmla="*/ 290184 h 605764"/>
                    <a:gd name="connsiteX20" fmla="*/ 325801 w 462546"/>
                    <a:gd name="connsiteY20" fmla="*/ 290184 h 605764"/>
                    <a:gd name="connsiteX21" fmla="*/ 136751 w 462546"/>
                    <a:gd name="connsiteY21" fmla="*/ 290184 h 605764"/>
                    <a:gd name="connsiteX22" fmla="*/ 136751 w 462546"/>
                    <a:gd name="connsiteY22" fmla="*/ 185479 h 605764"/>
                    <a:gd name="connsiteX23" fmla="*/ 166562 w 462546"/>
                    <a:gd name="connsiteY23" fmla="*/ 112767 h 605764"/>
                    <a:gd name="connsiteX24" fmla="*/ 288714 w 462546"/>
                    <a:gd name="connsiteY24" fmla="*/ 105492 h 605764"/>
                    <a:gd name="connsiteX25" fmla="*/ 295989 w 462546"/>
                    <a:gd name="connsiteY25" fmla="*/ 112767 h 605764"/>
                    <a:gd name="connsiteX26" fmla="*/ 307623 w 462546"/>
                    <a:gd name="connsiteY26" fmla="*/ 127310 h 605764"/>
                    <a:gd name="connsiteX27" fmla="*/ 307623 w 462546"/>
                    <a:gd name="connsiteY27" fmla="*/ 127310 h 605764"/>
                    <a:gd name="connsiteX28" fmla="*/ 325801 w 462546"/>
                    <a:gd name="connsiteY28" fmla="*/ 184752 h 6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546" h="605764">
                      <a:moveTo>
                        <a:pt x="438505" y="290184"/>
                      </a:moveTo>
                      <a:lnTo>
                        <a:pt x="409420" y="290184"/>
                      </a:lnTo>
                      <a:lnTo>
                        <a:pt x="409420" y="186933"/>
                      </a:lnTo>
                      <a:cubicBezTo>
                        <a:pt x="409925" y="138166"/>
                        <a:pt x="391708" y="91062"/>
                        <a:pt x="358522" y="55325"/>
                      </a:cubicBezTo>
                      <a:cubicBezTo>
                        <a:pt x="293903" y="-14549"/>
                        <a:pt x="184875" y="-18810"/>
                        <a:pt x="115000" y="45809"/>
                      </a:cubicBezTo>
                      <a:cubicBezTo>
                        <a:pt x="111706" y="48856"/>
                        <a:pt x="108531" y="52030"/>
                        <a:pt x="105485" y="55325"/>
                      </a:cubicBezTo>
                      <a:cubicBezTo>
                        <a:pt x="72234" y="91022"/>
                        <a:pt x="54006" y="138153"/>
                        <a:pt x="54586" y="186933"/>
                      </a:cubicBezTo>
                      <a:lnTo>
                        <a:pt x="54586" y="290184"/>
                      </a:lnTo>
                      <a:lnTo>
                        <a:pt x="25502" y="290184"/>
                      </a:lnTo>
                      <a:cubicBezTo>
                        <a:pt x="12711" y="288950"/>
                        <a:pt x="1341" y="298319"/>
                        <a:pt x="107" y="311111"/>
                      </a:cubicBezTo>
                      <a:cubicBezTo>
                        <a:pt x="-14" y="312372"/>
                        <a:pt x="-33" y="313642"/>
                        <a:pt x="52" y="314906"/>
                      </a:cubicBezTo>
                      <a:lnTo>
                        <a:pt x="52" y="582485"/>
                      </a:lnTo>
                      <a:cubicBezTo>
                        <a:pt x="46" y="595336"/>
                        <a:pt x="10458" y="605758"/>
                        <a:pt x="23309" y="605765"/>
                      </a:cubicBezTo>
                      <a:cubicBezTo>
                        <a:pt x="23555" y="605765"/>
                        <a:pt x="23801" y="605761"/>
                        <a:pt x="24047" y="605753"/>
                      </a:cubicBezTo>
                      <a:lnTo>
                        <a:pt x="438505" y="605753"/>
                      </a:lnTo>
                      <a:cubicBezTo>
                        <a:pt x="451349" y="606155"/>
                        <a:pt x="462086" y="596068"/>
                        <a:pt x="462488" y="583224"/>
                      </a:cubicBezTo>
                      <a:cubicBezTo>
                        <a:pt x="462496" y="582978"/>
                        <a:pt x="462500" y="582732"/>
                        <a:pt x="462499" y="582485"/>
                      </a:cubicBezTo>
                      <a:lnTo>
                        <a:pt x="462499" y="314906"/>
                      </a:lnTo>
                      <a:cubicBezTo>
                        <a:pt x="463310" y="302081"/>
                        <a:pt x="453570" y="291028"/>
                        <a:pt x="440745" y="290218"/>
                      </a:cubicBezTo>
                      <a:cubicBezTo>
                        <a:pt x="439999" y="290170"/>
                        <a:pt x="439251" y="290159"/>
                        <a:pt x="438505" y="290184"/>
                      </a:cubicBezTo>
                      <a:close/>
                      <a:moveTo>
                        <a:pt x="325801" y="290184"/>
                      </a:moveTo>
                      <a:lnTo>
                        <a:pt x="136751" y="290184"/>
                      </a:lnTo>
                      <a:lnTo>
                        <a:pt x="136751" y="185479"/>
                      </a:lnTo>
                      <a:cubicBezTo>
                        <a:pt x="136793" y="158275"/>
                        <a:pt x="147496" y="132172"/>
                        <a:pt x="166562" y="112767"/>
                      </a:cubicBezTo>
                      <a:cubicBezTo>
                        <a:pt x="198284" y="77027"/>
                        <a:pt x="252973" y="73770"/>
                        <a:pt x="288714" y="105492"/>
                      </a:cubicBezTo>
                      <a:cubicBezTo>
                        <a:pt x="291281" y="107770"/>
                        <a:pt x="293711" y="110200"/>
                        <a:pt x="295989" y="112767"/>
                      </a:cubicBezTo>
                      <a:cubicBezTo>
                        <a:pt x="300259" y="117288"/>
                        <a:pt x="304150" y="122152"/>
                        <a:pt x="307623" y="127310"/>
                      </a:cubicBezTo>
                      <a:lnTo>
                        <a:pt x="307623" y="127310"/>
                      </a:lnTo>
                      <a:cubicBezTo>
                        <a:pt x="319340" y="144184"/>
                        <a:pt x="325677" y="164209"/>
                        <a:pt x="325801" y="184752"/>
                      </a:cubicBezTo>
                      <a:close/>
                    </a:path>
                  </a:pathLst>
                </a:custGeom>
                <a:grpFill/>
                <a:ln w="72496"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1A78E335-1499-41B0-9618-D91DAEE9B960}"/>
                    </a:ext>
                  </a:extLst>
                </p:cNvPr>
                <p:cNvSpPr/>
                <p:nvPr/>
              </p:nvSpPr>
              <p:spPr>
                <a:xfrm>
                  <a:off x="9330378" y="1982041"/>
                  <a:ext cx="453768" cy="308310"/>
                </a:xfrm>
                <a:custGeom>
                  <a:avLst/>
                  <a:gdLst>
                    <a:gd name="connsiteX0" fmla="*/ 24042 w 453768"/>
                    <a:gd name="connsiteY0" fmla="*/ 13 h 308310"/>
                    <a:gd name="connsiteX1" fmla="*/ 438499 w 453768"/>
                    <a:gd name="connsiteY1" fmla="*/ 13 h 308310"/>
                    <a:gd name="connsiteX2" fmla="*/ 453769 w 453768"/>
                    <a:gd name="connsiteY2" fmla="*/ 5830 h 308310"/>
                    <a:gd name="connsiteX3" fmla="*/ 8773 w 453768"/>
                    <a:gd name="connsiteY3" fmla="*/ 308311 h 308310"/>
                    <a:gd name="connsiteX4" fmla="*/ 47 w 453768"/>
                    <a:gd name="connsiteY4" fmla="*/ 290860 h 308310"/>
                    <a:gd name="connsiteX5" fmla="*/ 47 w 453768"/>
                    <a:gd name="connsiteY5" fmla="*/ 24735 h 308310"/>
                    <a:gd name="connsiteX6" fmla="*/ 21801 w 453768"/>
                    <a:gd name="connsiteY6" fmla="*/ 46 h 308310"/>
                    <a:gd name="connsiteX7" fmla="*/ 24042 w 453768"/>
                    <a:gd name="connsiteY7" fmla="*/ 13 h 30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768" h="308310">
                      <a:moveTo>
                        <a:pt x="24042" y="13"/>
                      </a:moveTo>
                      <a:lnTo>
                        <a:pt x="438499" y="13"/>
                      </a:lnTo>
                      <a:cubicBezTo>
                        <a:pt x="444125" y="42"/>
                        <a:pt x="449549" y="2109"/>
                        <a:pt x="453769" y="5830"/>
                      </a:cubicBezTo>
                      <a:lnTo>
                        <a:pt x="8773" y="308311"/>
                      </a:lnTo>
                      <a:cubicBezTo>
                        <a:pt x="3524" y="303992"/>
                        <a:pt x="353" y="297650"/>
                        <a:pt x="47" y="290860"/>
                      </a:cubicBezTo>
                      <a:lnTo>
                        <a:pt x="47" y="24735"/>
                      </a:lnTo>
                      <a:cubicBezTo>
                        <a:pt x="-763" y="11910"/>
                        <a:pt x="8977" y="857"/>
                        <a:pt x="21801" y="46"/>
                      </a:cubicBezTo>
                      <a:cubicBezTo>
                        <a:pt x="22547" y="-1"/>
                        <a:pt x="23295" y="-12"/>
                        <a:pt x="24042" y="13"/>
                      </a:cubicBezTo>
                      <a:close/>
                    </a:path>
                  </a:pathLst>
                </a:custGeom>
                <a:grpFill/>
                <a:ln w="72496"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DDAB76F4-6A6E-4823-8D0F-09D31E6DF91E}"/>
                    </a:ext>
                  </a:extLst>
                </p:cNvPr>
                <p:cNvSpPr/>
                <p:nvPr/>
              </p:nvSpPr>
              <p:spPr>
                <a:xfrm>
                  <a:off x="9339150" y="1982041"/>
                  <a:ext cx="453768" cy="308310"/>
                </a:xfrm>
                <a:custGeom>
                  <a:avLst/>
                  <a:gdLst>
                    <a:gd name="connsiteX0" fmla="*/ 429727 w 453768"/>
                    <a:gd name="connsiteY0" fmla="*/ 13 h 308310"/>
                    <a:gd name="connsiteX1" fmla="*/ 15269 w 453768"/>
                    <a:gd name="connsiteY1" fmla="*/ 13 h 308310"/>
                    <a:gd name="connsiteX2" fmla="*/ 0 w 453768"/>
                    <a:gd name="connsiteY2" fmla="*/ 5830 h 308310"/>
                    <a:gd name="connsiteX3" fmla="*/ 444996 w 453768"/>
                    <a:gd name="connsiteY3" fmla="*/ 308311 h 308310"/>
                    <a:gd name="connsiteX4" fmla="*/ 453722 w 453768"/>
                    <a:gd name="connsiteY4" fmla="*/ 290860 h 308310"/>
                    <a:gd name="connsiteX5" fmla="*/ 453722 w 453768"/>
                    <a:gd name="connsiteY5" fmla="*/ 24735 h 308310"/>
                    <a:gd name="connsiteX6" fmla="*/ 431967 w 453768"/>
                    <a:gd name="connsiteY6" fmla="*/ 46 h 308310"/>
                    <a:gd name="connsiteX7" fmla="*/ 429727 w 453768"/>
                    <a:gd name="connsiteY7" fmla="*/ 13 h 30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768" h="308310">
                      <a:moveTo>
                        <a:pt x="429727" y="13"/>
                      </a:moveTo>
                      <a:lnTo>
                        <a:pt x="15269" y="13"/>
                      </a:lnTo>
                      <a:cubicBezTo>
                        <a:pt x="9644" y="42"/>
                        <a:pt x="4219" y="2109"/>
                        <a:pt x="0" y="5830"/>
                      </a:cubicBezTo>
                      <a:lnTo>
                        <a:pt x="444996" y="308311"/>
                      </a:lnTo>
                      <a:cubicBezTo>
                        <a:pt x="450489" y="304191"/>
                        <a:pt x="453722" y="297726"/>
                        <a:pt x="453722" y="290860"/>
                      </a:cubicBezTo>
                      <a:lnTo>
                        <a:pt x="453722" y="24735"/>
                      </a:lnTo>
                      <a:cubicBezTo>
                        <a:pt x="454532" y="11910"/>
                        <a:pt x="444792" y="857"/>
                        <a:pt x="431967" y="46"/>
                      </a:cubicBezTo>
                      <a:cubicBezTo>
                        <a:pt x="431221" y="-1"/>
                        <a:pt x="430474" y="-12"/>
                        <a:pt x="429727" y="13"/>
                      </a:cubicBezTo>
                      <a:close/>
                    </a:path>
                  </a:pathLst>
                </a:custGeom>
                <a:grpFill/>
                <a:ln w="72496" cap="flat">
                  <a:noFill/>
                  <a:prstDash val="solid"/>
                  <a:miter/>
                </a:ln>
              </p:spPr>
              <p:txBody>
                <a:bodyPr rtlCol="0" anchor="ctr"/>
                <a:lstStyle/>
                <a:p>
                  <a:endParaRPr lang="en-US"/>
                </a:p>
              </p:txBody>
            </p:sp>
          </p:grpSp>
        </p:grpSp>
        <p:grpSp>
          <p:nvGrpSpPr>
            <p:cNvPr id="588" name="Group 587">
              <a:extLst>
                <a:ext uri="{FF2B5EF4-FFF2-40B4-BE49-F238E27FC236}">
                  <a16:creationId xmlns:a16="http://schemas.microsoft.com/office/drawing/2014/main" id="{FC90A758-D141-4BEF-9437-DD334181A25C}"/>
                </a:ext>
              </a:extLst>
            </p:cNvPr>
            <p:cNvGrpSpPr/>
            <p:nvPr/>
          </p:nvGrpSpPr>
          <p:grpSpPr>
            <a:xfrm>
              <a:off x="2628553" y="5399220"/>
              <a:ext cx="1728960" cy="323165"/>
              <a:chOff x="1882229" y="5850316"/>
              <a:chExt cx="1728960" cy="323165"/>
            </a:xfrm>
          </p:grpSpPr>
          <p:sp>
            <p:nvSpPr>
              <p:cNvPr id="589" name="Oval 588">
                <a:extLst>
                  <a:ext uri="{FF2B5EF4-FFF2-40B4-BE49-F238E27FC236}">
                    <a16:creationId xmlns:a16="http://schemas.microsoft.com/office/drawing/2014/main" id="{449A41DE-2490-4AF1-834F-14B02F662202}"/>
                  </a:ext>
                </a:extLst>
              </p:cNvPr>
              <p:cNvSpPr/>
              <p:nvPr/>
            </p:nvSpPr>
            <p:spPr bwMode="auto">
              <a:xfrm>
                <a:off x="1882229" y="5966178"/>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0" name="TextBox 589">
                <a:extLst>
                  <a:ext uri="{FF2B5EF4-FFF2-40B4-BE49-F238E27FC236}">
                    <a16:creationId xmlns:a16="http://schemas.microsoft.com/office/drawing/2014/main" id="{51C04074-1AB6-4209-AC19-EA480E64B977}"/>
                  </a:ext>
                </a:extLst>
              </p:cNvPr>
              <p:cNvSpPr txBox="1"/>
              <p:nvPr/>
            </p:nvSpPr>
            <p:spPr>
              <a:xfrm>
                <a:off x="1969099" y="5850316"/>
                <a:ext cx="1642090" cy="323165"/>
              </a:xfrm>
              <a:prstGeom prst="rect">
                <a:avLst/>
              </a:prstGeom>
              <a:noFill/>
            </p:spPr>
            <p:txBody>
              <a:bodyPr wrap="square" lIns="91440" tIns="91440" rIns="91440" bIns="91440" rtlCol="0">
                <a:spAutoFit/>
              </a:bodyPr>
              <a:lstStyle/>
              <a:p>
                <a:pPr>
                  <a:lnSpc>
                    <a:spcPct val="90000"/>
                  </a:lnSpc>
                  <a:spcAft>
                    <a:spcPts val="600"/>
                  </a:spcAft>
                </a:pPr>
                <a:r>
                  <a:rPr lang="en-US" sz="1000">
                    <a:solidFill>
                      <a:srgbClr val="000000"/>
                    </a:solidFill>
                  </a:rPr>
                  <a:t>Full-stack security</a:t>
                </a:r>
              </a:p>
            </p:txBody>
          </p:sp>
        </p:grpSp>
      </p:grpSp>
    </p:spTree>
    <p:extLst>
      <p:ext uri="{BB962C8B-B14F-4D97-AF65-F5344CB8AC3E}">
        <p14:creationId xmlns:p14="http://schemas.microsoft.com/office/powerpoint/2010/main" val="848381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4"/>
            <a:ext cx="12192000" cy="6858000"/>
          </a:xfrm>
          <a:prstGeom prst="rect">
            <a:avLst/>
          </a:prstGeom>
        </p:spPr>
      </p:pic>
      <p:grpSp>
        <p:nvGrpSpPr>
          <p:cNvPr id="2" name="Group 1" descr="flow container registry seciurity">
            <a:extLst>
              <a:ext uri="{FF2B5EF4-FFF2-40B4-BE49-F238E27FC236}">
                <a16:creationId xmlns:a16="http://schemas.microsoft.com/office/drawing/2014/main" id="{68CB9D68-6925-4181-8DCB-15A4D1DC87B0}"/>
              </a:ext>
            </a:extLst>
          </p:cNvPr>
          <p:cNvGrpSpPr/>
          <p:nvPr/>
        </p:nvGrpSpPr>
        <p:grpSpPr>
          <a:xfrm>
            <a:off x="1811547" y="959705"/>
            <a:ext cx="10380453" cy="5893132"/>
            <a:chOff x="1811547" y="959705"/>
            <a:chExt cx="10380453" cy="5893132"/>
          </a:xfrm>
        </p:grpSpPr>
        <p:sp>
          <p:nvSpPr>
            <p:cNvPr id="89" name="Rectangle 88">
              <a:extLst>
                <a:ext uri="{FF2B5EF4-FFF2-40B4-BE49-F238E27FC236}">
                  <a16:creationId xmlns:a16="http://schemas.microsoft.com/office/drawing/2014/main" id="{9C471783-53BB-4A53-9BE3-5F50DDE1696C}"/>
                </a:ext>
              </a:extLst>
            </p:cNvPr>
            <p:cNvSpPr/>
            <p:nvPr/>
          </p:nvSpPr>
          <p:spPr bwMode="auto">
            <a:xfrm>
              <a:off x="1811547" y="959705"/>
              <a:ext cx="10380453" cy="58931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012BDD44-26C7-410F-8FC5-FF4A9B93AA2F}"/>
                </a:ext>
              </a:extLst>
            </p:cNvPr>
            <p:cNvGrpSpPr/>
            <p:nvPr/>
          </p:nvGrpSpPr>
          <p:grpSpPr>
            <a:xfrm>
              <a:off x="1868722" y="1263043"/>
              <a:ext cx="3399024" cy="5116154"/>
              <a:chOff x="577682" y="1398885"/>
              <a:chExt cx="4107766" cy="5116154"/>
            </a:xfrm>
          </p:grpSpPr>
          <p:sp>
            <p:nvSpPr>
              <p:cNvPr id="73" name="TextBox 72">
                <a:extLst>
                  <a:ext uri="{FF2B5EF4-FFF2-40B4-BE49-F238E27FC236}">
                    <a16:creationId xmlns:a16="http://schemas.microsoft.com/office/drawing/2014/main" id="{1A950341-3DB9-423D-841B-87F50A4A3641}"/>
                  </a:ext>
                </a:extLst>
              </p:cNvPr>
              <p:cNvSpPr txBox="1"/>
              <p:nvPr/>
            </p:nvSpPr>
            <p:spPr>
              <a:xfrm>
                <a:off x="1079589" y="6108774"/>
                <a:ext cx="3103953" cy="406265"/>
              </a:xfrm>
              <a:prstGeom prst="rect">
                <a:avLst/>
              </a:prstGeom>
              <a:noFill/>
            </p:spPr>
            <p:txBody>
              <a:bodyPr wrap="square" lIns="91440" tIns="91440" rIns="91440" bIns="91440" rtlCol="0">
                <a:spAutoFit/>
              </a:bodyPr>
              <a:lstStyle/>
              <a:p>
                <a:pPr algn="ctr">
                  <a:lnSpc>
                    <a:spcPct val="90000"/>
                  </a:lnSpc>
                  <a:spcAft>
                    <a:spcPts val="600"/>
                  </a:spcAft>
                </a:pPr>
                <a:r>
                  <a:rPr lang="en-US" sz="1600" dirty="0">
                    <a:solidFill>
                      <a:srgbClr val="000000"/>
                    </a:solidFill>
                    <a:latin typeface="+mj-lt"/>
                  </a:rPr>
                  <a:t>Public Preview Q4 CY19</a:t>
                </a:r>
              </a:p>
            </p:txBody>
          </p:sp>
          <p:sp>
            <p:nvSpPr>
              <p:cNvPr id="74" name="Rectangle 73">
                <a:extLst>
                  <a:ext uri="{FF2B5EF4-FFF2-40B4-BE49-F238E27FC236}">
                    <a16:creationId xmlns:a16="http://schemas.microsoft.com/office/drawing/2014/main" id="{2573D5F8-4747-41D7-AF86-759CD94734EA}"/>
                  </a:ext>
                </a:extLst>
              </p:cNvPr>
              <p:cNvSpPr/>
              <p:nvPr/>
            </p:nvSpPr>
            <p:spPr bwMode="auto">
              <a:xfrm>
                <a:off x="640686" y="2176033"/>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1200"/>
                  </a:spcAft>
                </a:pPr>
                <a:endParaRPr lang="en-US" sz="1600" dirty="0">
                  <a:solidFill>
                    <a:srgbClr val="000000"/>
                  </a:soli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5A0BCEA1-8255-4120-B9B3-6D6DBAF7EC3B}"/>
                  </a:ext>
                </a:extLst>
              </p:cNvPr>
              <p:cNvSpPr/>
              <p:nvPr/>
            </p:nvSpPr>
            <p:spPr bwMode="auto">
              <a:xfrm>
                <a:off x="577682" y="1398885"/>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1200"/>
                  </a:spcAft>
                </a:pPr>
                <a:r>
                  <a:rPr lang="en-US" sz="2000" dirty="0">
                    <a:solidFill>
                      <a:srgbClr val="0F78D4"/>
                    </a:solidFill>
                    <a:latin typeface="+mj-lt"/>
                    <a:ea typeface="Segoe UI" pitchFamily="34" charset="0"/>
                    <a:cs typeface="Segoe UI" pitchFamily="34" charset="0"/>
                  </a:rPr>
                  <a:t>Azure Container Registry support in Azure Security Center</a:t>
                </a:r>
              </a:p>
              <a:p>
                <a:pPr defTabSz="932472" fontAlgn="base">
                  <a:lnSpc>
                    <a:spcPct val="90000"/>
                  </a:lnSpc>
                  <a:spcBef>
                    <a:spcPct val="0"/>
                  </a:spcBef>
                  <a:spcAft>
                    <a:spcPts val="1200"/>
                  </a:spcAft>
                </a:pPr>
                <a:r>
                  <a:rPr lang="en-US" sz="1600" dirty="0">
                    <a:solidFill>
                      <a:srgbClr val="000000"/>
                    </a:solidFill>
                    <a:ea typeface="Segoe UI" pitchFamily="34" charset="0"/>
                    <a:cs typeface="Segoe UI" pitchFamily="34" charset="0"/>
                  </a:rPr>
                  <a:t>Discovery of scanned Azure Container Registry (ACR) registries in a customer subscription within Azure Security Center (ASC) </a:t>
                </a:r>
              </a:p>
              <a:p>
                <a:pPr defTabSz="932472" fontAlgn="base">
                  <a:lnSpc>
                    <a:spcPct val="90000"/>
                  </a:lnSpc>
                  <a:spcBef>
                    <a:spcPct val="0"/>
                  </a:spcBef>
                  <a:spcAft>
                    <a:spcPts val="1200"/>
                  </a:spcAft>
                </a:pPr>
                <a:r>
                  <a:rPr lang="en-US" sz="1600" dirty="0">
                    <a:solidFill>
                      <a:srgbClr val="000000"/>
                    </a:solidFill>
                    <a:ea typeface="Segoe UI" pitchFamily="34" charset="0"/>
                    <a:cs typeface="Segoe UI" pitchFamily="34" charset="0"/>
                  </a:rPr>
                  <a:t>Vulnerability scanning for all pushed images to ACR registries in a customer subscription</a:t>
                </a:r>
              </a:p>
              <a:p>
                <a:pPr defTabSz="932472" fontAlgn="base">
                  <a:lnSpc>
                    <a:spcPct val="90000"/>
                  </a:lnSpc>
                  <a:spcBef>
                    <a:spcPct val="0"/>
                  </a:spcBef>
                  <a:spcAft>
                    <a:spcPts val="1200"/>
                  </a:spcAft>
                </a:pPr>
                <a:r>
                  <a:rPr lang="en-US" sz="1600" dirty="0">
                    <a:solidFill>
                      <a:srgbClr val="000000"/>
                    </a:solidFill>
                    <a:ea typeface="Segoe UI" pitchFamily="34" charset="0"/>
                    <a:cs typeface="Segoe UI" pitchFamily="34" charset="0"/>
                  </a:rPr>
                  <a:t>Visibility into security vulnerabilities: description, details and severity classification</a:t>
                </a:r>
              </a:p>
            </p:txBody>
          </p:sp>
        </p:grpSp>
        <p:cxnSp>
          <p:nvCxnSpPr>
            <p:cNvPr id="76" name="Straight Connector 75">
              <a:extLst>
                <a:ext uri="{FF2B5EF4-FFF2-40B4-BE49-F238E27FC236}">
                  <a16:creationId xmlns:a16="http://schemas.microsoft.com/office/drawing/2014/main" id="{EFAD91AE-43C2-42ED-8C08-78BF2B2C0A66}"/>
                </a:ext>
              </a:extLst>
            </p:cNvPr>
            <p:cNvCxnSpPr>
              <a:cxnSpLocks/>
              <a:endCxn id="195" idx="0"/>
            </p:cNvCxnSpPr>
            <p:nvPr/>
          </p:nvCxnSpPr>
          <p:spPr>
            <a:xfrm>
              <a:off x="9540837" y="1766814"/>
              <a:ext cx="0" cy="2054306"/>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E816AF32-53FE-44E9-9CD5-6ECA0A43F4B7}"/>
                </a:ext>
              </a:extLst>
            </p:cNvPr>
            <p:cNvGrpSpPr/>
            <p:nvPr/>
          </p:nvGrpSpPr>
          <p:grpSpPr>
            <a:xfrm>
              <a:off x="5828732" y="2603492"/>
              <a:ext cx="822960" cy="1071614"/>
              <a:chOff x="5120822" y="4400941"/>
              <a:chExt cx="822960" cy="1071614"/>
            </a:xfrm>
          </p:grpSpPr>
          <p:sp>
            <p:nvSpPr>
              <p:cNvPr id="78" name="Title 1">
                <a:extLst>
                  <a:ext uri="{FF2B5EF4-FFF2-40B4-BE49-F238E27FC236}">
                    <a16:creationId xmlns:a16="http://schemas.microsoft.com/office/drawing/2014/main" id="{423125EF-B0AF-475A-AE3A-D6E459B82DA6}"/>
                  </a:ext>
                </a:extLst>
              </p:cNvPr>
              <p:cNvSpPr txBox="1">
                <a:spLocks/>
              </p:cNvSpPr>
              <p:nvPr/>
            </p:nvSpPr>
            <p:spPr>
              <a:xfrm>
                <a:off x="5124596" y="4400941"/>
                <a:ext cx="81541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grpSp>
            <p:nvGrpSpPr>
              <p:cNvPr id="79" name="Group 78">
                <a:extLst>
                  <a:ext uri="{FF2B5EF4-FFF2-40B4-BE49-F238E27FC236}">
                    <a16:creationId xmlns:a16="http://schemas.microsoft.com/office/drawing/2014/main" id="{AF423952-592F-4CF3-AAAA-65AD2B469A25}"/>
                  </a:ext>
                </a:extLst>
              </p:cNvPr>
              <p:cNvGrpSpPr/>
              <p:nvPr/>
            </p:nvGrpSpPr>
            <p:grpSpPr>
              <a:xfrm>
                <a:off x="5120822" y="4649595"/>
                <a:ext cx="822960" cy="822960"/>
                <a:chOff x="5120822" y="4497608"/>
                <a:chExt cx="822960" cy="822960"/>
              </a:xfrm>
            </p:grpSpPr>
            <p:sp>
              <p:nvSpPr>
                <p:cNvPr id="80" name="Rectangle: Rounded Corners 79">
                  <a:extLst>
                    <a:ext uri="{FF2B5EF4-FFF2-40B4-BE49-F238E27FC236}">
                      <a16:creationId xmlns:a16="http://schemas.microsoft.com/office/drawing/2014/main" id="{5D79E03D-3850-4DFE-B513-34AC5C885EFB}"/>
                    </a:ext>
                  </a:extLst>
                </p:cNvPr>
                <p:cNvSpPr/>
                <p:nvPr/>
              </p:nvSpPr>
              <p:spPr bwMode="auto">
                <a:xfrm>
                  <a:off x="5120822" y="4497608"/>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1" name="Picture 80" descr="A close up of a sign&#10;&#10;Description automatically generated">
                  <a:extLst>
                    <a:ext uri="{FF2B5EF4-FFF2-40B4-BE49-F238E27FC236}">
                      <a16:creationId xmlns:a16="http://schemas.microsoft.com/office/drawing/2014/main" id="{AEEAAEF8-F016-4B3F-B135-CBA2217168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553" y="4602339"/>
                  <a:ext cx="613498" cy="613498"/>
                </a:xfrm>
                <a:prstGeom prst="rect">
                  <a:avLst/>
                </a:prstGeom>
              </p:spPr>
            </p:pic>
          </p:grpSp>
        </p:grpSp>
        <p:grpSp>
          <p:nvGrpSpPr>
            <p:cNvPr id="82" name="Group 81">
              <a:extLst>
                <a:ext uri="{FF2B5EF4-FFF2-40B4-BE49-F238E27FC236}">
                  <a16:creationId xmlns:a16="http://schemas.microsoft.com/office/drawing/2014/main" id="{2CBC6603-1ED5-4F19-9F06-A252475A4800}"/>
                </a:ext>
              </a:extLst>
            </p:cNvPr>
            <p:cNvGrpSpPr/>
            <p:nvPr/>
          </p:nvGrpSpPr>
          <p:grpSpPr>
            <a:xfrm>
              <a:off x="5570313" y="4625988"/>
              <a:ext cx="3037305" cy="1250699"/>
              <a:chOff x="6335295" y="4435726"/>
              <a:chExt cx="3037305" cy="1250699"/>
            </a:xfrm>
          </p:grpSpPr>
          <p:sp>
            <p:nvSpPr>
              <p:cNvPr id="83" name="Rectangle: Rounded Corners 82">
                <a:extLst>
                  <a:ext uri="{FF2B5EF4-FFF2-40B4-BE49-F238E27FC236}">
                    <a16:creationId xmlns:a16="http://schemas.microsoft.com/office/drawing/2014/main" id="{F5E7EA1F-4005-4BDB-9A4B-3D58173D542A}"/>
                  </a:ext>
                </a:extLst>
              </p:cNvPr>
              <p:cNvSpPr/>
              <p:nvPr/>
            </p:nvSpPr>
            <p:spPr bwMode="auto">
              <a:xfrm>
                <a:off x="6335295" y="4435726"/>
                <a:ext cx="3037305" cy="1250699"/>
              </a:xfrm>
              <a:prstGeom prst="roundRect">
                <a:avLst>
                  <a:gd name="adj" fmla="val 3125"/>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DB01F28E-A02A-4719-AE63-CE539F338057}"/>
                  </a:ext>
                </a:extLst>
              </p:cNvPr>
              <p:cNvGrpSpPr/>
              <p:nvPr/>
            </p:nvGrpSpPr>
            <p:grpSpPr>
              <a:xfrm>
                <a:off x="6525173" y="4584645"/>
                <a:ext cx="2657548" cy="952861"/>
                <a:chOff x="6767312" y="4662428"/>
                <a:chExt cx="2657548" cy="952861"/>
              </a:xfrm>
            </p:grpSpPr>
            <p:grpSp>
              <p:nvGrpSpPr>
                <p:cNvPr id="85" name="Group 84">
                  <a:extLst>
                    <a:ext uri="{FF2B5EF4-FFF2-40B4-BE49-F238E27FC236}">
                      <a16:creationId xmlns:a16="http://schemas.microsoft.com/office/drawing/2014/main" id="{007FF606-38DD-42EC-901A-AD8AAE23B1AF}"/>
                    </a:ext>
                  </a:extLst>
                </p:cNvPr>
                <p:cNvGrpSpPr/>
                <p:nvPr/>
              </p:nvGrpSpPr>
              <p:grpSpPr>
                <a:xfrm>
                  <a:off x="6767312" y="4662428"/>
                  <a:ext cx="706291" cy="952861"/>
                  <a:chOff x="6767312" y="4662428"/>
                  <a:chExt cx="706291" cy="952861"/>
                </a:xfrm>
              </p:grpSpPr>
              <p:sp>
                <p:nvSpPr>
                  <p:cNvPr id="174" name="Rectangle: Rounded Corners 173">
                    <a:extLst>
                      <a:ext uri="{FF2B5EF4-FFF2-40B4-BE49-F238E27FC236}">
                        <a16:creationId xmlns:a16="http://schemas.microsoft.com/office/drawing/2014/main" id="{672DDDB8-38B0-4F22-9612-2D86BDFD2CCC}"/>
                      </a:ext>
                    </a:extLst>
                  </p:cNvPr>
                  <p:cNvSpPr/>
                  <p:nvPr/>
                </p:nvSpPr>
                <p:spPr bwMode="auto">
                  <a:xfrm>
                    <a:off x="6767312"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75" name="Title 1">
                    <a:extLst>
                      <a:ext uri="{FF2B5EF4-FFF2-40B4-BE49-F238E27FC236}">
                        <a16:creationId xmlns:a16="http://schemas.microsoft.com/office/drawing/2014/main" id="{82805042-26B1-4D3E-88FC-CAB77F328036}"/>
                      </a:ext>
                    </a:extLst>
                  </p:cNvPr>
                  <p:cNvSpPr txBox="1">
                    <a:spLocks/>
                  </p:cNvSpPr>
                  <p:nvPr/>
                </p:nvSpPr>
                <p:spPr>
                  <a:xfrm>
                    <a:off x="6800417"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grpSp>
                <p:nvGrpSpPr>
                  <p:cNvPr id="176" name="Group 175">
                    <a:extLst>
                      <a:ext uri="{FF2B5EF4-FFF2-40B4-BE49-F238E27FC236}">
                        <a16:creationId xmlns:a16="http://schemas.microsoft.com/office/drawing/2014/main" id="{63BDCE6D-C519-440E-88E0-C8376364318B}"/>
                      </a:ext>
                    </a:extLst>
                  </p:cNvPr>
                  <p:cNvGrpSpPr/>
                  <p:nvPr/>
                </p:nvGrpSpPr>
                <p:grpSpPr>
                  <a:xfrm>
                    <a:off x="6893387" y="5018490"/>
                    <a:ext cx="454142" cy="487283"/>
                    <a:chOff x="8278782" y="4686865"/>
                    <a:chExt cx="413241" cy="443399"/>
                  </a:xfrm>
                </p:grpSpPr>
                <p:grpSp>
                  <p:nvGrpSpPr>
                    <p:cNvPr id="177" name="Group 176">
                      <a:extLst>
                        <a:ext uri="{FF2B5EF4-FFF2-40B4-BE49-F238E27FC236}">
                          <a16:creationId xmlns:a16="http://schemas.microsoft.com/office/drawing/2014/main" id="{50B83A8A-2AC4-4BEC-BFC4-75A8C618A3F4}"/>
                        </a:ext>
                      </a:extLst>
                    </p:cNvPr>
                    <p:cNvGrpSpPr/>
                    <p:nvPr/>
                  </p:nvGrpSpPr>
                  <p:grpSpPr>
                    <a:xfrm>
                      <a:off x="8278782" y="4686865"/>
                      <a:ext cx="413241" cy="197955"/>
                      <a:chOff x="8278782" y="4686865"/>
                      <a:chExt cx="413241" cy="197955"/>
                    </a:xfrm>
                  </p:grpSpPr>
                  <p:sp>
                    <p:nvSpPr>
                      <p:cNvPr id="181" name="Freeform: Shape 180">
                        <a:extLst>
                          <a:ext uri="{FF2B5EF4-FFF2-40B4-BE49-F238E27FC236}">
                            <a16:creationId xmlns:a16="http://schemas.microsoft.com/office/drawing/2014/main" id="{2F61892D-EA40-4517-A8E3-55E6314A255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82" name="Freeform: Shape 181">
                        <a:extLst>
                          <a:ext uri="{FF2B5EF4-FFF2-40B4-BE49-F238E27FC236}">
                            <a16:creationId xmlns:a16="http://schemas.microsoft.com/office/drawing/2014/main" id="{52F64166-04DE-4960-A8D6-73226180B87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178" name="Group 177">
                      <a:extLst>
                        <a:ext uri="{FF2B5EF4-FFF2-40B4-BE49-F238E27FC236}">
                          <a16:creationId xmlns:a16="http://schemas.microsoft.com/office/drawing/2014/main" id="{9AA2FCB1-B0FE-42BF-8E1B-92F8B03B0D8F}"/>
                        </a:ext>
                      </a:extLst>
                    </p:cNvPr>
                    <p:cNvGrpSpPr/>
                    <p:nvPr/>
                  </p:nvGrpSpPr>
                  <p:grpSpPr>
                    <a:xfrm>
                      <a:off x="8278782" y="4932309"/>
                      <a:ext cx="413241" cy="197955"/>
                      <a:chOff x="8278782" y="4686865"/>
                      <a:chExt cx="413241" cy="197955"/>
                    </a:xfrm>
                  </p:grpSpPr>
                  <p:sp>
                    <p:nvSpPr>
                      <p:cNvPr id="179" name="Freeform: Shape 178">
                        <a:extLst>
                          <a:ext uri="{FF2B5EF4-FFF2-40B4-BE49-F238E27FC236}">
                            <a16:creationId xmlns:a16="http://schemas.microsoft.com/office/drawing/2014/main" id="{4D45FAC4-FE6F-41A6-94FA-447597B4EAB0}"/>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80" name="Freeform: Shape 179">
                        <a:extLst>
                          <a:ext uri="{FF2B5EF4-FFF2-40B4-BE49-F238E27FC236}">
                            <a16:creationId xmlns:a16="http://schemas.microsoft.com/office/drawing/2014/main" id="{EA4ECEBC-4EEC-41EA-9B76-B447F6473FA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86" name="Group 85">
                  <a:extLst>
                    <a:ext uri="{FF2B5EF4-FFF2-40B4-BE49-F238E27FC236}">
                      <a16:creationId xmlns:a16="http://schemas.microsoft.com/office/drawing/2014/main" id="{9EA59FAB-F6C5-44E9-9E7F-24F8474AE02D}"/>
                    </a:ext>
                  </a:extLst>
                </p:cNvPr>
                <p:cNvGrpSpPr/>
                <p:nvPr/>
              </p:nvGrpSpPr>
              <p:grpSpPr>
                <a:xfrm>
                  <a:off x="7742940" y="4662428"/>
                  <a:ext cx="706291" cy="952861"/>
                  <a:chOff x="7933441" y="4662428"/>
                  <a:chExt cx="706291" cy="952861"/>
                </a:xfrm>
              </p:grpSpPr>
              <p:sp>
                <p:nvSpPr>
                  <p:cNvPr id="164" name="Title 1">
                    <a:extLst>
                      <a:ext uri="{FF2B5EF4-FFF2-40B4-BE49-F238E27FC236}">
                        <a16:creationId xmlns:a16="http://schemas.microsoft.com/office/drawing/2014/main" id="{D369CA95-1F32-4B53-A522-A9E058AF9779}"/>
                      </a:ext>
                    </a:extLst>
                  </p:cNvPr>
                  <p:cNvSpPr txBox="1">
                    <a:spLocks/>
                  </p:cNvSpPr>
                  <p:nvPr/>
                </p:nvSpPr>
                <p:spPr>
                  <a:xfrm>
                    <a:off x="7966546"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dirty="0">
                        <a:solidFill>
                          <a:srgbClr val="000000"/>
                        </a:solidFill>
                        <a:latin typeface="Segoe UI Semibold" panose="020B0702040204020203" pitchFamily="34" charset="0"/>
                        <a:cs typeface="Segoe UI Semibold" panose="020B0702040204020203" pitchFamily="34" charset="0"/>
                      </a:rPr>
                      <a:t>Cluster</a:t>
                    </a:r>
                  </a:p>
                </p:txBody>
              </p:sp>
              <p:sp>
                <p:nvSpPr>
                  <p:cNvPr id="165" name="Rectangle: Rounded Corners 164">
                    <a:extLst>
                      <a:ext uri="{FF2B5EF4-FFF2-40B4-BE49-F238E27FC236}">
                        <a16:creationId xmlns:a16="http://schemas.microsoft.com/office/drawing/2014/main" id="{9CD4ECF3-DC04-491B-9F2E-5B46C8B4CF70}"/>
                      </a:ext>
                    </a:extLst>
                  </p:cNvPr>
                  <p:cNvSpPr/>
                  <p:nvPr/>
                </p:nvSpPr>
                <p:spPr bwMode="auto">
                  <a:xfrm>
                    <a:off x="7933441"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66" name="Group 165">
                    <a:extLst>
                      <a:ext uri="{FF2B5EF4-FFF2-40B4-BE49-F238E27FC236}">
                        <a16:creationId xmlns:a16="http://schemas.microsoft.com/office/drawing/2014/main" id="{2F5BBB7E-61A0-4798-B449-BCE0E9C61702}"/>
                      </a:ext>
                    </a:extLst>
                  </p:cNvPr>
                  <p:cNvGrpSpPr/>
                  <p:nvPr/>
                </p:nvGrpSpPr>
                <p:grpSpPr>
                  <a:xfrm>
                    <a:off x="8059515" y="5018490"/>
                    <a:ext cx="454142" cy="487283"/>
                    <a:chOff x="8278782" y="4686865"/>
                    <a:chExt cx="413241" cy="443399"/>
                  </a:xfrm>
                </p:grpSpPr>
                <p:grpSp>
                  <p:nvGrpSpPr>
                    <p:cNvPr id="167" name="Group 166">
                      <a:extLst>
                        <a:ext uri="{FF2B5EF4-FFF2-40B4-BE49-F238E27FC236}">
                          <a16:creationId xmlns:a16="http://schemas.microsoft.com/office/drawing/2014/main" id="{7583FCF6-9504-4D2B-8CAF-29658B42D01D}"/>
                        </a:ext>
                      </a:extLst>
                    </p:cNvPr>
                    <p:cNvGrpSpPr/>
                    <p:nvPr/>
                  </p:nvGrpSpPr>
                  <p:grpSpPr>
                    <a:xfrm>
                      <a:off x="8278782" y="4686865"/>
                      <a:ext cx="413241" cy="197955"/>
                      <a:chOff x="8278782" y="4686865"/>
                      <a:chExt cx="413241" cy="197955"/>
                    </a:xfrm>
                  </p:grpSpPr>
                  <p:sp>
                    <p:nvSpPr>
                      <p:cNvPr id="172" name="Freeform: Shape 171">
                        <a:extLst>
                          <a:ext uri="{FF2B5EF4-FFF2-40B4-BE49-F238E27FC236}">
                            <a16:creationId xmlns:a16="http://schemas.microsoft.com/office/drawing/2014/main" id="{E645261F-26D3-40B8-A219-2CAB13BE7F9E}"/>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73" name="Freeform: Shape 172">
                        <a:extLst>
                          <a:ext uri="{FF2B5EF4-FFF2-40B4-BE49-F238E27FC236}">
                            <a16:creationId xmlns:a16="http://schemas.microsoft.com/office/drawing/2014/main" id="{322B4BC5-6561-4B35-B7CE-F9175AB04FC4}"/>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169" name="Group 168">
                      <a:extLst>
                        <a:ext uri="{FF2B5EF4-FFF2-40B4-BE49-F238E27FC236}">
                          <a16:creationId xmlns:a16="http://schemas.microsoft.com/office/drawing/2014/main" id="{0201468F-5C3D-4CDF-8616-E4C53C56EB81}"/>
                        </a:ext>
                      </a:extLst>
                    </p:cNvPr>
                    <p:cNvGrpSpPr/>
                    <p:nvPr/>
                  </p:nvGrpSpPr>
                  <p:grpSpPr>
                    <a:xfrm>
                      <a:off x="8278782" y="4932309"/>
                      <a:ext cx="413241" cy="197955"/>
                      <a:chOff x="8278782" y="4686865"/>
                      <a:chExt cx="413241" cy="197955"/>
                    </a:xfrm>
                  </p:grpSpPr>
                  <p:sp>
                    <p:nvSpPr>
                      <p:cNvPr id="170" name="Freeform: Shape 169">
                        <a:extLst>
                          <a:ext uri="{FF2B5EF4-FFF2-40B4-BE49-F238E27FC236}">
                            <a16:creationId xmlns:a16="http://schemas.microsoft.com/office/drawing/2014/main" id="{600B1527-586A-4E15-959E-1914C5BCEE9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71" name="Freeform: Shape 170">
                        <a:extLst>
                          <a:ext uri="{FF2B5EF4-FFF2-40B4-BE49-F238E27FC236}">
                            <a16:creationId xmlns:a16="http://schemas.microsoft.com/office/drawing/2014/main" id="{D42A2FEC-4824-4D09-B2D8-2EA3CE8626BD}"/>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87" name="Group 86">
                  <a:extLst>
                    <a:ext uri="{FF2B5EF4-FFF2-40B4-BE49-F238E27FC236}">
                      <a16:creationId xmlns:a16="http://schemas.microsoft.com/office/drawing/2014/main" id="{3F2FBAFE-25A9-47AC-9ECD-D7CFC146DAF7}"/>
                    </a:ext>
                  </a:extLst>
                </p:cNvPr>
                <p:cNvGrpSpPr/>
                <p:nvPr/>
              </p:nvGrpSpPr>
              <p:grpSpPr>
                <a:xfrm>
                  <a:off x="8718569" y="4662428"/>
                  <a:ext cx="706291" cy="952861"/>
                  <a:chOff x="9099569" y="4662428"/>
                  <a:chExt cx="706291" cy="952861"/>
                </a:xfrm>
              </p:grpSpPr>
              <p:sp>
                <p:nvSpPr>
                  <p:cNvPr id="155" name="Title 1">
                    <a:extLst>
                      <a:ext uri="{FF2B5EF4-FFF2-40B4-BE49-F238E27FC236}">
                        <a16:creationId xmlns:a16="http://schemas.microsoft.com/office/drawing/2014/main" id="{FA4F368B-BD38-4776-A916-55E4E6572705}"/>
                      </a:ext>
                    </a:extLst>
                  </p:cNvPr>
                  <p:cNvSpPr txBox="1">
                    <a:spLocks/>
                  </p:cNvSpPr>
                  <p:nvPr/>
                </p:nvSpPr>
                <p:spPr>
                  <a:xfrm>
                    <a:off x="9132674"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sp>
                <p:nvSpPr>
                  <p:cNvPr id="156" name="Rectangle: Rounded Corners 155">
                    <a:extLst>
                      <a:ext uri="{FF2B5EF4-FFF2-40B4-BE49-F238E27FC236}">
                        <a16:creationId xmlns:a16="http://schemas.microsoft.com/office/drawing/2014/main" id="{81A75E21-B76C-4D16-AA20-438A46780723}"/>
                      </a:ext>
                    </a:extLst>
                  </p:cNvPr>
                  <p:cNvSpPr/>
                  <p:nvPr/>
                </p:nvSpPr>
                <p:spPr bwMode="auto">
                  <a:xfrm>
                    <a:off x="9099569"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57" name="Group 156">
                    <a:extLst>
                      <a:ext uri="{FF2B5EF4-FFF2-40B4-BE49-F238E27FC236}">
                        <a16:creationId xmlns:a16="http://schemas.microsoft.com/office/drawing/2014/main" id="{686CE89A-835C-4400-B68B-04A91D33A2E4}"/>
                      </a:ext>
                    </a:extLst>
                  </p:cNvPr>
                  <p:cNvGrpSpPr/>
                  <p:nvPr/>
                </p:nvGrpSpPr>
                <p:grpSpPr>
                  <a:xfrm>
                    <a:off x="9225644" y="5018490"/>
                    <a:ext cx="454142" cy="487283"/>
                    <a:chOff x="8278782" y="4686865"/>
                    <a:chExt cx="413241" cy="443399"/>
                  </a:xfrm>
                </p:grpSpPr>
                <p:grpSp>
                  <p:nvGrpSpPr>
                    <p:cNvPr id="158" name="Group 157">
                      <a:extLst>
                        <a:ext uri="{FF2B5EF4-FFF2-40B4-BE49-F238E27FC236}">
                          <a16:creationId xmlns:a16="http://schemas.microsoft.com/office/drawing/2014/main" id="{8A904E4B-2099-4D5A-9356-0784174136E3}"/>
                        </a:ext>
                      </a:extLst>
                    </p:cNvPr>
                    <p:cNvGrpSpPr/>
                    <p:nvPr/>
                  </p:nvGrpSpPr>
                  <p:grpSpPr>
                    <a:xfrm>
                      <a:off x="8278782" y="4686865"/>
                      <a:ext cx="413241" cy="197955"/>
                      <a:chOff x="8278782" y="4686865"/>
                      <a:chExt cx="413241" cy="197955"/>
                    </a:xfrm>
                  </p:grpSpPr>
                  <p:sp>
                    <p:nvSpPr>
                      <p:cNvPr id="162" name="Freeform: Shape 161">
                        <a:extLst>
                          <a:ext uri="{FF2B5EF4-FFF2-40B4-BE49-F238E27FC236}">
                            <a16:creationId xmlns:a16="http://schemas.microsoft.com/office/drawing/2014/main" id="{DA0D3C75-54C3-46D6-B466-95DD42A7A103}"/>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3" name="Freeform: Shape 162">
                        <a:extLst>
                          <a:ext uri="{FF2B5EF4-FFF2-40B4-BE49-F238E27FC236}">
                            <a16:creationId xmlns:a16="http://schemas.microsoft.com/office/drawing/2014/main" id="{552F9F8D-934D-4179-A1FC-BEC5FCC1D6A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159" name="Group 158">
                      <a:extLst>
                        <a:ext uri="{FF2B5EF4-FFF2-40B4-BE49-F238E27FC236}">
                          <a16:creationId xmlns:a16="http://schemas.microsoft.com/office/drawing/2014/main" id="{B96934C7-2731-4527-A96B-973B906D1C63}"/>
                        </a:ext>
                      </a:extLst>
                    </p:cNvPr>
                    <p:cNvGrpSpPr/>
                    <p:nvPr/>
                  </p:nvGrpSpPr>
                  <p:grpSpPr>
                    <a:xfrm>
                      <a:off x="8278782" y="4932309"/>
                      <a:ext cx="413241" cy="197955"/>
                      <a:chOff x="8278782" y="4686865"/>
                      <a:chExt cx="413241" cy="197955"/>
                    </a:xfrm>
                  </p:grpSpPr>
                  <p:sp>
                    <p:nvSpPr>
                      <p:cNvPr id="160" name="Freeform: Shape 159">
                        <a:extLst>
                          <a:ext uri="{FF2B5EF4-FFF2-40B4-BE49-F238E27FC236}">
                            <a16:creationId xmlns:a16="http://schemas.microsoft.com/office/drawing/2014/main" id="{B08C9839-E43D-483F-9C37-2835CA92C9B5}"/>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1" name="Freeform: Shape 160">
                        <a:extLst>
                          <a:ext uri="{FF2B5EF4-FFF2-40B4-BE49-F238E27FC236}">
                            <a16:creationId xmlns:a16="http://schemas.microsoft.com/office/drawing/2014/main" id="{E7C966C4-FF82-4EBC-979B-BFD932139657}"/>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grpSp>
        <p:grpSp>
          <p:nvGrpSpPr>
            <p:cNvPr id="183" name="Group 182">
              <a:extLst>
                <a:ext uri="{FF2B5EF4-FFF2-40B4-BE49-F238E27FC236}">
                  <a16:creationId xmlns:a16="http://schemas.microsoft.com/office/drawing/2014/main" id="{8A063E3F-8902-4EED-8622-48F64FFC32C2}"/>
                </a:ext>
              </a:extLst>
            </p:cNvPr>
            <p:cNvGrpSpPr/>
            <p:nvPr/>
          </p:nvGrpSpPr>
          <p:grpSpPr>
            <a:xfrm>
              <a:off x="7168344" y="2603492"/>
              <a:ext cx="1053367" cy="1304130"/>
              <a:chOff x="7442467" y="2418469"/>
              <a:chExt cx="1053367" cy="1304130"/>
            </a:xfrm>
          </p:grpSpPr>
          <p:sp>
            <p:nvSpPr>
              <p:cNvPr id="184" name="Title 1">
                <a:extLst>
                  <a:ext uri="{FF2B5EF4-FFF2-40B4-BE49-F238E27FC236}">
                    <a16:creationId xmlns:a16="http://schemas.microsoft.com/office/drawing/2014/main" id="{77FC5900-3355-45A4-976D-5DE682F4CAD7}"/>
                  </a:ext>
                </a:extLst>
              </p:cNvPr>
              <p:cNvSpPr txBox="1">
                <a:spLocks/>
              </p:cNvSpPr>
              <p:nvPr/>
            </p:nvSpPr>
            <p:spPr>
              <a:xfrm>
                <a:off x="7446241" y="2418469"/>
                <a:ext cx="81541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ASC</a:t>
                </a:r>
              </a:p>
            </p:txBody>
          </p:sp>
          <p:grpSp>
            <p:nvGrpSpPr>
              <p:cNvPr id="185" name="Group 184">
                <a:extLst>
                  <a:ext uri="{FF2B5EF4-FFF2-40B4-BE49-F238E27FC236}">
                    <a16:creationId xmlns:a16="http://schemas.microsoft.com/office/drawing/2014/main" id="{26AE8D69-38D5-4CCB-9C9D-1D49D43C27C2}"/>
                  </a:ext>
                </a:extLst>
              </p:cNvPr>
              <p:cNvGrpSpPr/>
              <p:nvPr/>
            </p:nvGrpSpPr>
            <p:grpSpPr>
              <a:xfrm>
                <a:off x="7442467" y="2663118"/>
                <a:ext cx="822960" cy="822960"/>
                <a:chOff x="7442467" y="2568961"/>
                <a:chExt cx="822960" cy="822960"/>
              </a:xfrm>
            </p:grpSpPr>
            <p:sp>
              <p:nvSpPr>
                <p:cNvPr id="189" name="Rectangle: Rounded Corners 188">
                  <a:extLst>
                    <a:ext uri="{FF2B5EF4-FFF2-40B4-BE49-F238E27FC236}">
                      <a16:creationId xmlns:a16="http://schemas.microsoft.com/office/drawing/2014/main" id="{E532EFB3-AF77-4BEA-813A-9A4EA59B90D0}"/>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90" name="Picture 189" descr="A picture containing drawing&#10;&#10;Description automatically generated">
                  <a:extLst>
                    <a:ext uri="{FF2B5EF4-FFF2-40B4-BE49-F238E27FC236}">
                      <a16:creationId xmlns:a16="http://schemas.microsoft.com/office/drawing/2014/main" id="{4D16FD05-C7D5-4564-BB30-77D59AC100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186" name="Group 185">
                <a:extLst>
                  <a:ext uri="{FF2B5EF4-FFF2-40B4-BE49-F238E27FC236}">
                    <a16:creationId xmlns:a16="http://schemas.microsoft.com/office/drawing/2014/main" id="{51F806B4-D103-44A5-A83A-BE3D567B8BF0}"/>
                  </a:ext>
                </a:extLst>
              </p:cNvPr>
              <p:cNvGrpSpPr/>
              <p:nvPr/>
            </p:nvGrpSpPr>
            <p:grpSpPr>
              <a:xfrm>
                <a:off x="8026707" y="3253472"/>
                <a:ext cx="469127" cy="469127"/>
                <a:chOff x="8380675" y="3180522"/>
                <a:chExt cx="469127" cy="469127"/>
              </a:xfrm>
            </p:grpSpPr>
            <p:sp>
              <p:nvSpPr>
                <p:cNvPr id="187" name="Oval 186">
                  <a:extLst>
                    <a:ext uri="{FF2B5EF4-FFF2-40B4-BE49-F238E27FC236}">
                      <a16:creationId xmlns:a16="http://schemas.microsoft.com/office/drawing/2014/main" id="{CD69C58C-321C-45A3-9904-E6F5102F851A}"/>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Freeform 13" title="Icon of a cloud">
                  <a:extLst>
                    <a:ext uri="{FF2B5EF4-FFF2-40B4-BE49-F238E27FC236}">
                      <a16:creationId xmlns:a16="http://schemas.microsoft.com/office/drawing/2014/main" id="{BCAC5F10-29CB-427F-BA02-075B5F6E159B}"/>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91" name="Group 190">
              <a:extLst>
                <a:ext uri="{FF2B5EF4-FFF2-40B4-BE49-F238E27FC236}">
                  <a16:creationId xmlns:a16="http://schemas.microsoft.com/office/drawing/2014/main" id="{C1003745-6387-47C3-9963-1603578F854A}"/>
                </a:ext>
              </a:extLst>
            </p:cNvPr>
            <p:cNvGrpSpPr/>
            <p:nvPr/>
          </p:nvGrpSpPr>
          <p:grpSpPr>
            <a:xfrm>
              <a:off x="9220797" y="2944820"/>
              <a:ext cx="640080" cy="640080"/>
              <a:chOff x="10765456" y="2154483"/>
              <a:chExt cx="640080" cy="640080"/>
            </a:xfrm>
          </p:grpSpPr>
          <p:sp>
            <p:nvSpPr>
              <p:cNvPr id="192" name="Oval 191">
                <a:extLst>
                  <a:ext uri="{FF2B5EF4-FFF2-40B4-BE49-F238E27FC236}">
                    <a16:creationId xmlns:a16="http://schemas.microsoft.com/office/drawing/2014/main" id="{5412A3D9-FAC8-4776-93FA-DDB5935AE6BA}"/>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3" name="Scroll: Vertical 192">
                <a:extLst>
                  <a:ext uri="{FF2B5EF4-FFF2-40B4-BE49-F238E27FC236}">
                    <a16:creationId xmlns:a16="http://schemas.microsoft.com/office/drawing/2014/main" id="{8C732691-EBA7-4817-BB0E-4881D9ADF06D}"/>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258ACE52-9B2E-4864-B44F-E8C722766D52}"/>
                </a:ext>
              </a:extLst>
            </p:cNvPr>
            <p:cNvGrpSpPr/>
            <p:nvPr/>
          </p:nvGrpSpPr>
          <p:grpSpPr>
            <a:xfrm>
              <a:off x="9220797" y="3821120"/>
              <a:ext cx="640080" cy="640080"/>
              <a:chOff x="10698781" y="3049833"/>
              <a:chExt cx="640080" cy="640080"/>
            </a:xfrm>
          </p:grpSpPr>
          <p:sp>
            <p:nvSpPr>
              <p:cNvPr id="195" name="Oval 194">
                <a:extLst>
                  <a:ext uri="{FF2B5EF4-FFF2-40B4-BE49-F238E27FC236}">
                    <a16:creationId xmlns:a16="http://schemas.microsoft.com/office/drawing/2014/main" id="{12E9CDFF-A8BB-4788-8A8B-18DFB837C1C5}"/>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6" name="shield_3" title="Icon of a shield with an exclamation point inside">
                <a:extLst>
                  <a:ext uri="{FF2B5EF4-FFF2-40B4-BE49-F238E27FC236}">
                    <a16:creationId xmlns:a16="http://schemas.microsoft.com/office/drawing/2014/main" id="{C5076628-4A8E-4D4A-9840-7C68DE467630}"/>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D5A15029-2E3E-4AA6-887B-1DFC318735F3}"/>
                </a:ext>
              </a:extLst>
            </p:cNvPr>
            <p:cNvGrpSpPr/>
            <p:nvPr/>
          </p:nvGrpSpPr>
          <p:grpSpPr>
            <a:xfrm>
              <a:off x="9220797" y="2068520"/>
              <a:ext cx="640080" cy="640080"/>
              <a:chOff x="10613056" y="2002083"/>
              <a:chExt cx="640080" cy="640080"/>
            </a:xfrm>
          </p:grpSpPr>
          <p:sp>
            <p:nvSpPr>
              <p:cNvPr id="198" name="Oval 197">
                <a:extLst>
                  <a:ext uri="{FF2B5EF4-FFF2-40B4-BE49-F238E27FC236}">
                    <a16:creationId xmlns:a16="http://schemas.microsoft.com/office/drawing/2014/main" id="{1BA0ECAC-D7F9-4186-B367-3FCCCC4A4584}"/>
                  </a:ext>
                </a:extLst>
              </p:cNvPr>
              <p:cNvSpPr/>
              <p:nvPr/>
            </p:nvSpPr>
            <p:spPr bwMode="auto">
              <a:xfrm>
                <a:off x="10613056" y="20020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9" name="scanner" title="Icon of a scanner">
                <a:extLst>
                  <a:ext uri="{FF2B5EF4-FFF2-40B4-BE49-F238E27FC236}">
                    <a16:creationId xmlns:a16="http://schemas.microsoft.com/office/drawing/2014/main" id="{716615BA-792C-4239-AC3C-798491715E69}"/>
                  </a:ext>
                </a:extLst>
              </p:cNvPr>
              <p:cNvSpPr>
                <a:spLocks noChangeAspect="1" noEditPoints="1"/>
              </p:cNvSpPr>
              <p:nvPr/>
            </p:nvSpPr>
            <p:spPr bwMode="auto">
              <a:xfrm>
                <a:off x="10746449" y="2168368"/>
                <a:ext cx="373295" cy="30751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Rectangle 199">
              <a:extLst>
                <a:ext uri="{FF2B5EF4-FFF2-40B4-BE49-F238E27FC236}">
                  <a16:creationId xmlns:a16="http://schemas.microsoft.com/office/drawing/2014/main" id="{BA5BA876-204D-4A57-BC00-2F6E2DBB1626}"/>
                </a:ext>
              </a:extLst>
            </p:cNvPr>
            <p:cNvSpPr/>
            <p:nvPr/>
          </p:nvSpPr>
          <p:spPr>
            <a:xfrm>
              <a:off x="9896739" y="2188505"/>
              <a:ext cx="1465064" cy="400110"/>
            </a:xfrm>
            <a:prstGeom prst="rect">
              <a:avLst/>
            </a:prstGeom>
          </p:spPr>
          <p:txBody>
            <a:bodyPr wrap="square">
              <a:spAutoFit/>
            </a:bodyPr>
            <a:lstStyle/>
            <a:p>
              <a:r>
                <a:rPr lang="en-US" sz="1000">
                  <a:solidFill>
                    <a:srgbClr val="000000"/>
                  </a:solidFill>
                </a:rPr>
                <a:t>Vulnerability </a:t>
              </a:r>
              <a:br>
                <a:rPr lang="en-US" sz="1000">
                  <a:solidFill>
                    <a:srgbClr val="000000"/>
                  </a:solidFill>
                </a:rPr>
              </a:br>
              <a:r>
                <a:rPr lang="en-US" sz="1000">
                  <a:solidFill>
                    <a:srgbClr val="000000"/>
                  </a:solidFill>
                </a:rPr>
                <a:t>scanning</a:t>
              </a:r>
            </a:p>
          </p:txBody>
        </p:sp>
        <p:sp>
          <p:nvSpPr>
            <p:cNvPr id="201" name="Rectangle 200">
              <a:extLst>
                <a:ext uri="{FF2B5EF4-FFF2-40B4-BE49-F238E27FC236}">
                  <a16:creationId xmlns:a16="http://schemas.microsoft.com/office/drawing/2014/main" id="{47EC0C51-C261-4A2C-AFFA-A480D5436FE8}"/>
                </a:ext>
              </a:extLst>
            </p:cNvPr>
            <p:cNvSpPr/>
            <p:nvPr/>
          </p:nvSpPr>
          <p:spPr>
            <a:xfrm>
              <a:off x="9896739" y="3057684"/>
              <a:ext cx="1465064" cy="414353"/>
            </a:xfrm>
            <a:prstGeom prst="rect">
              <a:avLst/>
            </a:prstGeom>
          </p:spPr>
          <p:txBody>
            <a:bodyPr wrap="square">
              <a:spAutoFit/>
            </a:bodyPr>
            <a:lstStyle/>
            <a:p>
              <a:r>
                <a:rPr lang="en-US" sz="1000">
                  <a:solidFill>
                    <a:srgbClr val="000000"/>
                  </a:solidFill>
                </a:rPr>
                <a:t>Actionable recommendations</a:t>
              </a:r>
            </a:p>
          </p:txBody>
        </p:sp>
        <p:sp>
          <p:nvSpPr>
            <p:cNvPr id="202" name="Rectangle 201">
              <a:extLst>
                <a:ext uri="{FF2B5EF4-FFF2-40B4-BE49-F238E27FC236}">
                  <a16:creationId xmlns:a16="http://schemas.microsoft.com/office/drawing/2014/main" id="{44FF67DD-33BB-4AD0-A2FB-FC974DE67E99}"/>
                </a:ext>
              </a:extLst>
            </p:cNvPr>
            <p:cNvSpPr/>
            <p:nvPr/>
          </p:nvSpPr>
          <p:spPr>
            <a:xfrm>
              <a:off x="9896739" y="3853939"/>
              <a:ext cx="1563861" cy="574443"/>
            </a:xfrm>
            <a:prstGeom prst="rect">
              <a:avLst/>
            </a:prstGeom>
          </p:spPr>
          <p:txBody>
            <a:bodyPr wrap="square">
              <a:spAutoFit/>
            </a:bodyPr>
            <a:lstStyle/>
            <a:p>
              <a:r>
                <a:rPr lang="en-US" sz="1000">
                  <a:solidFill>
                    <a:srgbClr val="000000"/>
                  </a:solidFill>
                </a:rPr>
                <a:t>Variabilities details with severity classification for scanned images </a:t>
              </a:r>
            </a:p>
          </p:txBody>
        </p:sp>
        <p:sp>
          <p:nvSpPr>
            <p:cNvPr id="203" name="people_4" title="Icon of a person">
              <a:extLst>
                <a:ext uri="{FF2B5EF4-FFF2-40B4-BE49-F238E27FC236}">
                  <a16:creationId xmlns:a16="http://schemas.microsoft.com/office/drawing/2014/main" id="{8799C5AC-D299-40E5-AA2B-E931EF96EB28}"/>
                </a:ext>
              </a:extLst>
            </p:cNvPr>
            <p:cNvSpPr>
              <a:spLocks noChangeAspect="1" noEditPoints="1"/>
            </p:cNvSpPr>
            <p:nvPr/>
          </p:nvSpPr>
          <p:spPr bwMode="auto">
            <a:xfrm>
              <a:off x="9383185" y="1453058"/>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Title 1">
              <a:extLst>
                <a:ext uri="{FF2B5EF4-FFF2-40B4-BE49-F238E27FC236}">
                  <a16:creationId xmlns:a16="http://schemas.microsoft.com/office/drawing/2014/main" id="{06055BBF-4C76-4372-8409-24044691A5F1}"/>
                </a:ext>
              </a:extLst>
            </p:cNvPr>
            <p:cNvSpPr txBox="1">
              <a:spLocks/>
            </p:cNvSpPr>
            <p:nvPr/>
          </p:nvSpPr>
          <p:spPr>
            <a:xfrm>
              <a:off x="5570313" y="4373658"/>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cxnSp>
          <p:nvCxnSpPr>
            <p:cNvPr id="205" name="Straight Arrow Connector 204">
              <a:extLst>
                <a:ext uri="{FF2B5EF4-FFF2-40B4-BE49-F238E27FC236}">
                  <a16:creationId xmlns:a16="http://schemas.microsoft.com/office/drawing/2014/main" id="{7E12D84E-B7A7-41DD-BC5E-CB108DAF45BF}"/>
                </a:ext>
              </a:extLst>
            </p:cNvPr>
            <p:cNvCxnSpPr>
              <a:cxnSpLocks/>
              <a:stCxn id="80" idx="2"/>
            </p:cNvCxnSpPr>
            <p:nvPr/>
          </p:nvCxnSpPr>
          <p:spPr>
            <a:xfrm>
              <a:off x="6240212" y="3675106"/>
              <a:ext cx="0" cy="95097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3EF09863-459C-4A31-8087-50496F559DC1}"/>
                </a:ext>
              </a:extLst>
            </p:cNvPr>
            <p:cNvCxnSpPr>
              <a:cxnSpLocks/>
              <a:stCxn id="198" idx="2"/>
              <a:endCxn id="195" idx="2"/>
            </p:cNvCxnSpPr>
            <p:nvPr/>
          </p:nvCxnSpPr>
          <p:spPr>
            <a:xfrm rot="10800000" flipV="1">
              <a:off x="9220797" y="2388560"/>
              <a:ext cx="12700" cy="1752600"/>
            </a:xfrm>
            <a:prstGeom prst="bentConnector3">
              <a:avLst>
                <a:gd name="adj1" fmla="val 2637213"/>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A9165995-C2ED-4D70-AAE3-73F9C069F23C}"/>
                </a:ext>
              </a:extLst>
            </p:cNvPr>
            <p:cNvCxnSpPr>
              <a:cxnSpLocks/>
              <a:stCxn id="189" idx="2"/>
            </p:cNvCxnSpPr>
            <p:nvPr/>
          </p:nvCxnSpPr>
          <p:spPr>
            <a:xfrm>
              <a:off x="7579824" y="3671101"/>
              <a:ext cx="0" cy="95097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E52DC4FE-4B36-437D-B105-30EB01F263CC}"/>
                </a:ext>
              </a:extLst>
            </p:cNvPr>
            <p:cNvCxnSpPr>
              <a:cxnSpLocks/>
              <a:stCxn id="189" idx="3"/>
              <a:endCxn id="192" idx="2"/>
            </p:cNvCxnSpPr>
            <p:nvPr/>
          </p:nvCxnSpPr>
          <p:spPr>
            <a:xfrm>
              <a:off x="7991304" y="3259621"/>
              <a:ext cx="1229493" cy="523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595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4"/>
            <a:ext cx="12192000" cy="6858000"/>
          </a:xfrm>
          <a:prstGeom prst="rect">
            <a:avLst/>
          </a:prstGeom>
        </p:spPr>
      </p:pic>
      <p:sp>
        <p:nvSpPr>
          <p:cNvPr id="89" name="Rectangle 88">
            <a:extLst>
              <a:ext uri="{FF2B5EF4-FFF2-40B4-BE49-F238E27FC236}">
                <a16:creationId xmlns:a16="http://schemas.microsoft.com/office/drawing/2014/main" id="{9C471783-53BB-4A53-9BE3-5F50DDE1696C}"/>
              </a:ext>
              <a:ext uri="{C183D7F6-B498-43B3-948B-1728B52AA6E4}">
                <adec:decorative xmlns:adec="http://schemas.microsoft.com/office/drawing/2017/decorative" val="1"/>
              </a:ext>
            </a:extLst>
          </p:cNvPr>
          <p:cNvSpPr/>
          <p:nvPr/>
        </p:nvSpPr>
        <p:spPr bwMode="auto">
          <a:xfrm>
            <a:off x="1811547" y="959705"/>
            <a:ext cx="10380453" cy="58931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A1703028-8DB0-413C-AC19-C382CB0026F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5788" y="1900474"/>
            <a:ext cx="3057051" cy="3057051"/>
          </a:xfrm>
          <a:prstGeom prst="rect">
            <a:avLst/>
          </a:prstGeom>
        </p:spPr>
      </p:pic>
      <p:sp>
        <p:nvSpPr>
          <p:cNvPr id="3" name="TextBox 2">
            <a:extLst>
              <a:ext uri="{FF2B5EF4-FFF2-40B4-BE49-F238E27FC236}">
                <a16:creationId xmlns:a16="http://schemas.microsoft.com/office/drawing/2014/main" id="{A2167B9A-122A-4CE7-A894-48279BE7A469}"/>
              </a:ext>
            </a:extLst>
          </p:cNvPr>
          <p:cNvSpPr txBox="1"/>
          <p:nvPr/>
        </p:nvSpPr>
        <p:spPr>
          <a:xfrm>
            <a:off x="1935726" y="4909524"/>
            <a:ext cx="2619948" cy="1280351"/>
          </a:xfrm>
          <a:prstGeom prst="rect">
            <a:avLst/>
          </a:prstGeom>
          <a:noFill/>
        </p:spPr>
        <p:txBody>
          <a:bodyPr wrap="none" lIns="182880" tIns="146304" rIns="182880" bIns="146304" rtlCol="0" anchor="t">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GitHub</a:t>
            </a:r>
            <a:endParaRPr kumimoji="0" lang="en-US" sz="18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40 million developers</a:t>
            </a:r>
            <a:endParaRPr kumimoji="0" lang="en-US" sz="1800" b="0" i="0" u="none" strike="noStrike" kern="1200" cap="none" spc="0" normalizeH="0" baseline="0" noProof="0">
              <a:ln>
                <a:noFill/>
              </a:ln>
              <a:solidFill>
                <a:srgbClr val="3C3C41"/>
              </a:soli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96 million repositories</a:t>
            </a: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 name="TextBox 3">
            <a:extLst>
              <a:ext uri="{FF2B5EF4-FFF2-40B4-BE49-F238E27FC236}">
                <a16:creationId xmlns:a16="http://schemas.microsoft.com/office/drawing/2014/main" id="{6B883DD6-52E8-4FDB-8C0F-7E6DF5ECFBF0}"/>
              </a:ext>
            </a:extLst>
          </p:cNvPr>
          <p:cNvSpPr txBox="1"/>
          <p:nvPr/>
        </p:nvSpPr>
        <p:spPr>
          <a:xfrm>
            <a:off x="5443005" y="4408801"/>
            <a:ext cx="2687250" cy="778454"/>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Securing the software</a:t>
            </a:r>
            <a:br>
              <a:rPr kumimoji="0" lang="en-US" sz="173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br>
            <a:r>
              <a:rPr kumimoji="0" lang="en-US" sz="173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supply-chain</a:t>
            </a:r>
          </a:p>
        </p:txBody>
      </p:sp>
      <p:pic>
        <p:nvPicPr>
          <p:cNvPr id="5" name="Google Shape;1276;p234">
            <a:extLst>
              <a:ext uri="{FF2B5EF4-FFF2-40B4-BE49-F238E27FC236}">
                <a16:creationId xmlns:a16="http://schemas.microsoft.com/office/drawing/2014/main" id="{5FDBF320-10D6-470F-8FAB-82CD5B977FA3}"/>
              </a:ex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5856426" y="2658910"/>
            <a:ext cx="1860408" cy="1860408"/>
          </a:xfrm>
          <a:prstGeom prst="rect">
            <a:avLst/>
          </a:prstGeom>
          <a:noFill/>
          <a:ln>
            <a:noFill/>
          </a:ln>
        </p:spPr>
      </p:pic>
      <p:pic>
        <p:nvPicPr>
          <p:cNvPr id="7" name="Graphic 6">
            <a:extLst>
              <a:ext uri="{FF2B5EF4-FFF2-40B4-BE49-F238E27FC236}">
                <a16:creationId xmlns:a16="http://schemas.microsoft.com/office/drawing/2014/main" id="{F4FE0A97-042F-4EED-8CC0-5849765630B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0295" y="2800381"/>
            <a:ext cx="1577466" cy="1577466"/>
          </a:xfrm>
          <a:prstGeom prst="rect">
            <a:avLst/>
          </a:prstGeom>
        </p:spPr>
      </p:pic>
      <p:sp>
        <p:nvSpPr>
          <p:cNvPr id="8" name="TextBox 7">
            <a:extLst>
              <a:ext uri="{FF2B5EF4-FFF2-40B4-BE49-F238E27FC236}">
                <a16:creationId xmlns:a16="http://schemas.microsoft.com/office/drawing/2014/main" id="{1CC95167-2DA0-4621-9E5D-8F56F4D03430}"/>
              </a:ext>
            </a:extLst>
          </p:cNvPr>
          <p:cNvSpPr txBox="1"/>
          <p:nvPr/>
        </p:nvSpPr>
        <p:spPr>
          <a:xfrm>
            <a:off x="8445403" y="4414711"/>
            <a:ext cx="2687250" cy="768891"/>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Blocking bad actors as a gate</a:t>
            </a:r>
          </a:p>
        </p:txBody>
      </p:sp>
      <p:sp>
        <p:nvSpPr>
          <p:cNvPr id="9" name="TextBox 8">
            <a:extLst>
              <a:ext uri="{FF2B5EF4-FFF2-40B4-BE49-F238E27FC236}">
                <a16:creationId xmlns:a16="http://schemas.microsoft.com/office/drawing/2014/main" id="{D7B5C62A-5475-4468-AAC5-AE428DD546D8}"/>
              </a:ext>
            </a:extLst>
          </p:cNvPr>
          <p:cNvSpPr txBox="1"/>
          <p:nvPr/>
        </p:nvSpPr>
        <p:spPr>
          <a:xfrm>
            <a:off x="5046362" y="3230764"/>
            <a:ext cx="85307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a:t>
            </a:r>
          </a:p>
        </p:txBody>
      </p:sp>
      <p:sp>
        <p:nvSpPr>
          <p:cNvPr id="12" name="TextBox 11">
            <a:extLst>
              <a:ext uri="{FF2B5EF4-FFF2-40B4-BE49-F238E27FC236}">
                <a16:creationId xmlns:a16="http://schemas.microsoft.com/office/drawing/2014/main" id="{E395EA13-45AF-4C76-9AE6-70E33FF4A931}"/>
              </a:ext>
            </a:extLst>
          </p:cNvPr>
          <p:cNvSpPr txBox="1"/>
          <p:nvPr/>
        </p:nvSpPr>
        <p:spPr>
          <a:xfrm>
            <a:off x="7932025" y="3230763"/>
            <a:ext cx="85307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09214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0DFCB103-76E9-4803-B5F7-ED3A1BE5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4"/>
            <a:ext cx="12192000" cy="6858000"/>
          </a:xfrm>
          <a:prstGeom prst="rect">
            <a:avLst/>
          </a:prstGeom>
        </p:spPr>
      </p:pic>
      <p:pic>
        <p:nvPicPr>
          <p:cNvPr id="6" name="Picture 5">
            <a:extLst>
              <a:ext uri="{FF2B5EF4-FFF2-40B4-BE49-F238E27FC236}">
                <a16:creationId xmlns:a16="http://schemas.microsoft.com/office/drawing/2014/main" id="{00BE1900-0C41-4791-AC5F-C4C1409EC67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66472" y="1090311"/>
            <a:ext cx="5771028" cy="4208161"/>
          </a:xfrm>
          <a:prstGeom prst="rect">
            <a:avLst/>
          </a:prstGeom>
        </p:spPr>
      </p:pic>
      <p:pic>
        <p:nvPicPr>
          <p:cNvPr id="7" name="Picture 6">
            <a:extLst>
              <a:ext uri="{FF2B5EF4-FFF2-40B4-BE49-F238E27FC236}">
                <a16:creationId xmlns:a16="http://schemas.microsoft.com/office/drawing/2014/main" id="{AC14F8E3-D119-462D-9BC6-E1D9FB218B7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79589" y="5499575"/>
            <a:ext cx="4927623" cy="1256348"/>
          </a:xfrm>
          <a:prstGeom prst="rect">
            <a:avLst/>
          </a:prstGeom>
        </p:spPr>
      </p:pic>
      <p:sp>
        <p:nvSpPr>
          <p:cNvPr id="8" name="Title 1">
            <a:extLst>
              <a:ext uri="{FF2B5EF4-FFF2-40B4-BE49-F238E27FC236}">
                <a16:creationId xmlns:a16="http://schemas.microsoft.com/office/drawing/2014/main" id="{13F05025-D701-465F-B38F-4E99BC493757}"/>
              </a:ext>
            </a:extLst>
          </p:cNvPr>
          <p:cNvSpPr txBox="1">
            <a:spLocks/>
          </p:cNvSpPr>
          <p:nvPr/>
        </p:nvSpPr>
        <p:spPr>
          <a:xfrm>
            <a:off x="8644424" y="4483479"/>
            <a:ext cx="3365162" cy="594644"/>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lvl="0" algn="ctr">
              <a:defRPr/>
            </a:pPr>
            <a:r>
              <a:rPr lang="nl-BE" sz="2000">
                <a:solidFill>
                  <a:srgbClr val="FFFFFF">
                    <a:lumMod val="50000"/>
                  </a:srgbClr>
                </a:solidFill>
                <a:hlinkClick r:id="rId5"/>
              </a:rPr>
              <a:t>https://securitylab.github.com/</a:t>
            </a:r>
            <a:r>
              <a:rPr lang="nl-BE" sz="2000">
                <a:solidFill>
                  <a:srgbClr val="FFFFFF">
                    <a:lumMod val="50000"/>
                  </a:srgbClr>
                </a:solidFill>
              </a:rPr>
              <a:t> </a:t>
            </a:r>
            <a:endParaRPr kumimoji="0" lang="nl-BE" sz="2000" b="0" i="0" u="none" strike="noStrike" kern="1200" cap="none" spc="-100" normalizeH="0" baseline="0" noProof="0" dirty="0">
              <a:ln w="3175">
                <a:noFill/>
              </a:ln>
              <a:solidFill>
                <a:srgbClr val="FFFFFF">
                  <a:lumMod val="50000"/>
                </a:srgbClr>
              </a:solidFill>
              <a:effectLst/>
              <a:uLnTx/>
              <a:uFillTx/>
              <a:latin typeface="Segoe UI Light"/>
              <a:ea typeface="+mn-ea"/>
              <a:cs typeface="Segoe UI" pitchFamily="34" charset="0"/>
            </a:endParaRPr>
          </a:p>
        </p:txBody>
      </p:sp>
      <p:pic>
        <p:nvPicPr>
          <p:cNvPr id="3074" name="Picture 2" descr="Scan me!">
            <a:extLst>
              <a:ext uri="{FF2B5EF4-FFF2-40B4-BE49-F238E27FC236}">
                <a16:creationId xmlns:a16="http://schemas.microsoft.com/office/drawing/2014/main" id="{1739B318-BB88-4079-BBDC-AA361095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3214" y="1545082"/>
            <a:ext cx="2092390" cy="209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623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C183D7F6-B498-43B3-948B-1728B52AA6E4}">
                <adec:decorative xmlns:adec="http://schemas.microsoft.com/office/drawing/2017/decorative" val="1"/>
              </a:ext>
            </a:extLst>
          </p:cNvPr>
          <p:cNvSpPr/>
          <p:nvPr/>
        </p:nvSpPr>
        <p:spPr bwMode="auto">
          <a:xfrm>
            <a:off x="6129484" y="-1"/>
            <a:ext cx="6062518" cy="685800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8E02CB9D-A48D-444E-92F0-0CC802045DE4}"/>
              </a:ext>
            </a:extLst>
          </p:cNvPr>
          <p:cNvSpPr>
            <a:spLocks noGrp="1"/>
          </p:cNvSpPr>
          <p:nvPr>
            <p:ph type="title"/>
          </p:nvPr>
        </p:nvSpPr>
        <p:spPr>
          <a:xfrm>
            <a:off x="455996" y="620428"/>
            <a:ext cx="4375085" cy="807914"/>
          </a:xfrm>
        </p:spPr>
        <p:txBody>
          <a:bodyPr/>
          <a:lstStyle/>
          <a:p>
            <a:r>
              <a:rPr lang="en-US"/>
              <a:t>Secure your use of open source end to end</a:t>
            </a:r>
          </a:p>
        </p:txBody>
      </p:sp>
      <p:grpSp>
        <p:nvGrpSpPr>
          <p:cNvPr id="8" name="Group 7">
            <a:extLst>
              <a:ext uri="{FF2B5EF4-FFF2-40B4-BE49-F238E27FC236}">
                <a16:creationId xmlns:a16="http://schemas.microsoft.com/office/drawing/2014/main" id="{67F98DF3-AFC7-4177-B7F1-003620256A67}"/>
              </a:ext>
              <a:ext uri="{C183D7F6-B498-43B3-948B-1728B52AA6E4}">
                <adec:decorative xmlns:adec="http://schemas.microsoft.com/office/drawing/2017/decorative" val="1"/>
              </a:ext>
            </a:extLst>
          </p:cNvPr>
          <p:cNvGrpSpPr/>
          <p:nvPr/>
        </p:nvGrpSpPr>
        <p:grpSpPr>
          <a:xfrm>
            <a:off x="1455936" y="1874285"/>
            <a:ext cx="4532686" cy="4144560"/>
            <a:chOff x="1455936" y="1874285"/>
            <a:chExt cx="4532686" cy="4144560"/>
          </a:xfrm>
        </p:grpSpPr>
        <p:sp>
          <p:nvSpPr>
            <p:cNvPr id="16" name="TextBox 15">
              <a:extLst>
                <a:ext uri="{FF2B5EF4-FFF2-40B4-BE49-F238E27FC236}">
                  <a16:creationId xmlns:a16="http://schemas.microsoft.com/office/drawing/2014/main" id="{9AC6CA79-16E0-43AA-AD57-78ABD2E5E3B8}"/>
                </a:ext>
              </a:extLst>
            </p:cNvPr>
            <p:cNvSpPr txBox="1"/>
            <p:nvPr/>
          </p:nvSpPr>
          <p:spPr>
            <a:xfrm>
              <a:off x="1455936" y="1874285"/>
              <a:ext cx="4532686" cy="938363"/>
            </a:xfrm>
            <a:prstGeom prst="rect">
              <a:avLst/>
            </a:prstGeom>
            <a:noFill/>
          </p:spPr>
          <p:txBody>
            <a:bodyPr wrap="square" lIns="0" tIns="0" rIns="0" bIns="0" rtlCol="0" anchor="t">
              <a:noAutofit/>
            </a:bodyPr>
            <a:lstStyle/>
            <a:p>
              <a:pPr defTabSz="1393842">
                <a:lnSpc>
                  <a:spcPct val="90000"/>
                </a:lnSpc>
                <a:spcBef>
                  <a:spcPct val="0"/>
                </a:spcBef>
                <a:defRPr/>
              </a:pPr>
              <a:r>
                <a:rPr lang="en-US" sz="2000">
                  <a:solidFill>
                    <a:srgbClr val="0078D3"/>
                  </a:solidFill>
                  <a:latin typeface="Segoe UI Semibold"/>
                </a:rPr>
                <a:t>Securing the usage of open source</a:t>
              </a:r>
            </a:p>
            <a:p>
              <a:pPr defTabSz="1393842">
                <a:lnSpc>
                  <a:spcPct val="120000"/>
                </a:lnSpc>
                <a:spcBef>
                  <a:spcPct val="0"/>
                </a:spcBef>
                <a:spcAft>
                  <a:spcPct val="35000"/>
                </a:spcAft>
                <a:defRPr/>
              </a:pPr>
              <a:r>
                <a:rPr lang="en-US" sz="1600">
                  <a:latin typeface="Segoe UI"/>
                </a:rPr>
                <a:t>Vulnerability Dependency Insights and automated security fixes with </a:t>
              </a:r>
              <a:r>
                <a:rPr lang="en-US" sz="1600" err="1">
                  <a:latin typeface="Segoe UI"/>
                </a:rPr>
                <a:t>Dependabot</a:t>
              </a:r>
              <a:endParaRPr lang="en-US" sz="1600">
                <a:latin typeface="Segoe UI"/>
              </a:endParaRPr>
            </a:p>
          </p:txBody>
        </p:sp>
        <p:sp>
          <p:nvSpPr>
            <p:cNvPr id="19" name="TextBox 18">
              <a:extLst>
                <a:ext uri="{FF2B5EF4-FFF2-40B4-BE49-F238E27FC236}">
                  <a16:creationId xmlns:a16="http://schemas.microsoft.com/office/drawing/2014/main" id="{0658C05C-2A16-4D1B-8357-69E0B1828112}"/>
                </a:ext>
              </a:extLst>
            </p:cNvPr>
            <p:cNvSpPr txBox="1"/>
            <p:nvPr/>
          </p:nvSpPr>
          <p:spPr>
            <a:xfrm>
              <a:off x="1455936" y="3318466"/>
              <a:ext cx="4532686" cy="1097280"/>
            </a:xfrm>
            <a:prstGeom prst="rect">
              <a:avLst/>
            </a:prstGeom>
            <a:noFill/>
          </p:spPr>
          <p:txBody>
            <a:bodyPr wrap="square" lIns="0" tIns="0" rIns="0" bIns="0" rtlCol="0" anchor="t">
              <a:noAutofit/>
            </a:bodyPr>
            <a:lstStyle/>
            <a:p>
              <a:pPr defTabSz="1393842">
                <a:lnSpc>
                  <a:spcPct val="90000"/>
                </a:lnSpc>
                <a:spcBef>
                  <a:spcPct val="0"/>
                </a:spcBef>
                <a:defRPr/>
              </a:pPr>
              <a:r>
                <a:rPr lang="en-US" sz="2000">
                  <a:solidFill>
                    <a:srgbClr val="0078D3"/>
                  </a:solidFill>
                  <a:latin typeface="Segoe UI Semibold"/>
                </a:rPr>
                <a:t>Pattern based security analysis</a:t>
              </a:r>
            </a:p>
            <a:p>
              <a:pPr defTabSz="1393842">
                <a:lnSpc>
                  <a:spcPct val="120000"/>
                </a:lnSpc>
                <a:spcBef>
                  <a:spcPct val="0"/>
                </a:spcBef>
                <a:spcAft>
                  <a:spcPct val="35000"/>
                </a:spcAft>
                <a:defRPr/>
              </a:pPr>
              <a:r>
                <a:rPr lang="en-US" sz="1600">
                  <a:latin typeface="Segoe UI"/>
                </a:rPr>
                <a:t>Always on security analysis with GitHub advanced security scanning both open source repositories and enterprise code</a:t>
              </a:r>
            </a:p>
          </p:txBody>
        </p:sp>
        <p:sp>
          <p:nvSpPr>
            <p:cNvPr id="20" name="TextBox 19">
              <a:extLst>
                <a:ext uri="{FF2B5EF4-FFF2-40B4-BE49-F238E27FC236}">
                  <a16:creationId xmlns:a16="http://schemas.microsoft.com/office/drawing/2014/main" id="{C77BBB63-EA42-4A0B-B30D-48B07E92E63E}"/>
                </a:ext>
              </a:extLst>
            </p:cNvPr>
            <p:cNvSpPr txBox="1"/>
            <p:nvPr/>
          </p:nvSpPr>
          <p:spPr>
            <a:xfrm>
              <a:off x="1455936" y="4921565"/>
              <a:ext cx="4532686" cy="1097280"/>
            </a:xfrm>
            <a:prstGeom prst="rect">
              <a:avLst/>
            </a:prstGeom>
            <a:noFill/>
          </p:spPr>
          <p:txBody>
            <a:bodyPr wrap="square" lIns="0" tIns="0" rIns="0" bIns="0" rtlCol="0" anchor="t">
              <a:noAutofit/>
            </a:bodyPr>
            <a:lstStyle/>
            <a:p>
              <a:pPr defTabSz="1393842">
                <a:lnSpc>
                  <a:spcPct val="90000"/>
                </a:lnSpc>
                <a:spcBef>
                  <a:spcPct val="0"/>
                </a:spcBef>
                <a:defRPr/>
              </a:pPr>
              <a:r>
                <a:rPr lang="en-US" sz="2000">
                  <a:solidFill>
                    <a:srgbClr val="0078D3"/>
                  </a:solidFill>
                  <a:latin typeface="Segoe UI Semibold"/>
                </a:rPr>
                <a:t>Global community for security</a:t>
              </a:r>
            </a:p>
            <a:p>
              <a:pPr defTabSz="1393842">
                <a:lnSpc>
                  <a:spcPct val="120000"/>
                </a:lnSpc>
                <a:spcBef>
                  <a:spcPct val="0"/>
                </a:spcBef>
                <a:spcAft>
                  <a:spcPct val="35000"/>
                </a:spcAft>
                <a:defRPr/>
              </a:pPr>
              <a:r>
                <a:rPr lang="en-US" sz="1600">
                  <a:latin typeface="Segoe UI"/>
                </a:rPr>
                <a:t>Integrated into the National Vulnerability Database, MITRE, and </a:t>
              </a:r>
              <a:r>
                <a:rPr lang="en-US" sz="1600" err="1">
                  <a:latin typeface="Segoe UI"/>
                </a:rPr>
                <a:t>WhiteSource</a:t>
              </a:r>
              <a:r>
                <a:rPr lang="en-US" sz="1600">
                  <a:latin typeface="Segoe UI"/>
                </a:rPr>
                <a:t> for </a:t>
              </a:r>
              <a:br>
                <a:rPr lang="en-US" sz="1600">
                  <a:latin typeface="Segoe UI"/>
                </a:rPr>
              </a:br>
              <a:r>
                <a:rPr lang="en-US" sz="1600">
                  <a:latin typeface="Segoe UI"/>
                </a:rPr>
                <a:t>up-to-date security information</a:t>
              </a:r>
            </a:p>
          </p:txBody>
        </p:sp>
        <p:cxnSp>
          <p:nvCxnSpPr>
            <p:cNvPr id="21" name="Straight Connector 20">
              <a:extLst>
                <a:ext uri="{FF2B5EF4-FFF2-40B4-BE49-F238E27FC236}">
                  <a16:creationId xmlns:a16="http://schemas.microsoft.com/office/drawing/2014/main" id="{11CF70ED-9F37-4289-90F8-57F4349A9F26}"/>
                </a:ext>
              </a:extLst>
            </p:cNvPr>
            <p:cNvCxnSpPr/>
            <p:nvPr/>
          </p:nvCxnSpPr>
          <p:spPr>
            <a:xfrm>
              <a:off x="1470098" y="3065557"/>
              <a:ext cx="4320481"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3FBD4F-42F6-4D4D-8A26-F3A0B31C0944}"/>
                </a:ext>
              </a:extLst>
            </p:cNvPr>
            <p:cNvCxnSpPr/>
            <p:nvPr/>
          </p:nvCxnSpPr>
          <p:spPr>
            <a:xfrm>
              <a:off x="1470098" y="4668655"/>
              <a:ext cx="4320481"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2" name="Picture 31" descr="A screenshot of a cell phone&#10;&#10;Description automatically generated">
            <a:extLst>
              <a:ext uri="{FF2B5EF4-FFF2-40B4-BE49-F238E27FC236}">
                <a16:creationId xmlns:a16="http://schemas.microsoft.com/office/drawing/2014/main" id="{C0A311DC-D896-4F90-825F-81169C3E4707}"/>
              </a:ext>
            </a:extLst>
          </p:cNvPr>
          <p:cNvPicPr>
            <a:picLocks noChangeAspect="1"/>
          </p:cNvPicPr>
          <p:nvPr/>
        </p:nvPicPr>
        <p:blipFill rotWithShape="1">
          <a:blip r:embed="rId3"/>
          <a:srcRect r="49361"/>
          <a:stretch/>
        </p:blipFill>
        <p:spPr>
          <a:xfrm>
            <a:off x="8082922" y="951978"/>
            <a:ext cx="4109079" cy="4876614"/>
          </a:xfrm>
          <a:prstGeom prst="rect">
            <a:avLst/>
          </a:prstGeom>
        </p:spPr>
      </p:pic>
      <p:pic>
        <p:nvPicPr>
          <p:cNvPr id="24" name="Picture 23" descr="Screenshot showing security alerts in GitHub">
            <a:extLst>
              <a:ext uri="{FF2B5EF4-FFF2-40B4-BE49-F238E27FC236}">
                <a16:creationId xmlns:a16="http://schemas.microsoft.com/office/drawing/2014/main" id="{BA197501-0A0A-46F0-9664-6F8B9A432C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76682" y="-1"/>
            <a:ext cx="6015319" cy="6858000"/>
          </a:xfrm>
          <a:prstGeom prst="rect">
            <a:avLst/>
          </a:prstGeom>
        </p:spPr>
      </p:pic>
      <p:grpSp>
        <p:nvGrpSpPr>
          <p:cNvPr id="10" name="Group 9">
            <a:extLst>
              <a:ext uri="{FF2B5EF4-FFF2-40B4-BE49-F238E27FC236}">
                <a16:creationId xmlns:a16="http://schemas.microsoft.com/office/drawing/2014/main" id="{073F13C8-C51E-4332-ACCC-94BF81612738}"/>
              </a:ext>
              <a:ext uri="{C183D7F6-B498-43B3-948B-1728B52AA6E4}">
                <adec:decorative xmlns:adec="http://schemas.microsoft.com/office/drawing/2017/decorative" val="1"/>
              </a:ext>
            </a:extLst>
          </p:cNvPr>
          <p:cNvGrpSpPr/>
          <p:nvPr/>
        </p:nvGrpSpPr>
        <p:grpSpPr>
          <a:xfrm>
            <a:off x="455996" y="3280863"/>
            <a:ext cx="808974" cy="808974"/>
            <a:chOff x="455996" y="3280863"/>
            <a:chExt cx="808974" cy="808974"/>
          </a:xfrm>
        </p:grpSpPr>
        <p:sp>
          <p:nvSpPr>
            <p:cNvPr id="34" name="Oval 33">
              <a:extLst>
                <a:ext uri="{FF2B5EF4-FFF2-40B4-BE49-F238E27FC236}">
                  <a16:creationId xmlns:a16="http://schemas.microsoft.com/office/drawing/2014/main" id="{D1D5847D-2874-403B-B858-063E33B16531}"/>
                </a:ext>
              </a:extLst>
            </p:cNvPr>
            <p:cNvSpPr/>
            <p:nvPr/>
          </p:nvSpPr>
          <p:spPr bwMode="auto">
            <a:xfrm>
              <a:off x="455996" y="3280863"/>
              <a:ext cx="808974" cy="808974"/>
            </a:xfrm>
            <a:prstGeom prst="ellipse">
              <a:avLst/>
            </a:pr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 name="Graphic 358" descr="magnifying glass, search, statistics">
              <a:extLst>
                <a:ext uri="{FF2B5EF4-FFF2-40B4-BE49-F238E27FC236}">
                  <a16:creationId xmlns:a16="http://schemas.microsoft.com/office/drawing/2014/main" id="{738580E5-2855-49EA-A6D9-5D5270F552DE}"/>
                </a:ext>
              </a:extLst>
            </p:cNvPr>
            <p:cNvGrpSpPr/>
            <p:nvPr/>
          </p:nvGrpSpPr>
          <p:grpSpPr>
            <a:xfrm>
              <a:off x="615393" y="3440260"/>
              <a:ext cx="490180" cy="490180"/>
              <a:chOff x="6342178" y="3062267"/>
              <a:chExt cx="386282" cy="386282"/>
            </a:xfrm>
          </p:grpSpPr>
          <p:sp>
            <p:nvSpPr>
              <p:cNvPr id="48" name="Freeform: Shape 47">
                <a:extLst>
                  <a:ext uri="{FF2B5EF4-FFF2-40B4-BE49-F238E27FC236}">
                    <a16:creationId xmlns:a16="http://schemas.microsoft.com/office/drawing/2014/main" id="{23D3689C-2A7A-499B-ACDC-878774D8616F}"/>
                  </a:ext>
                </a:extLst>
              </p:cNvPr>
              <p:cNvSpPr/>
              <p:nvPr/>
            </p:nvSpPr>
            <p:spPr>
              <a:xfrm>
                <a:off x="6358556" y="3079220"/>
                <a:ext cx="254866" cy="25486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rgbClr val="F8F7F6"/>
              </a:solidFill>
              <a:ln w="3928" cap="flat">
                <a:noFill/>
                <a:prstDash val="solid"/>
                <a:miter/>
              </a:ln>
            </p:spPr>
            <p:txBody>
              <a:bodyPr rtlCol="0" anchor="ctr"/>
              <a:lstStyle/>
              <a:p>
                <a:endParaRPr lang="en-US">
                  <a:latin typeface="Segoe UI"/>
                </a:endParaRPr>
              </a:p>
            </p:txBody>
          </p:sp>
          <p:sp>
            <p:nvSpPr>
              <p:cNvPr id="49" name="Freeform: Shape 48">
                <a:extLst>
                  <a:ext uri="{FF2B5EF4-FFF2-40B4-BE49-F238E27FC236}">
                    <a16:creationId xmlns:a16="http://schemas.microsoft.com/office/drawing/2014/main" id="{7100E5CC-E0AA-4A8A-A297-145C3EFA10F7}"/>
                  </a:ext>
                </a:extLst>
              </p:cNvPr>
              <p:cNvSpPr/>
              <p:nvPr/>
            </p:nvSpPr>
            <p:spPr>
              <a:xfrm>
                <a:off x="6345290" y="3066371"/>
                <a:ext cx="374335" cy="378317"/>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chemeClr val="tx1"/>
              </a:solidFill>
              <a:ln w="3928" cap="flat">
                <a:noFill/>
                <a:prstDash val="solid"/>
                <a:miter/>
              </a:ln>
            </p:spPr>
            <p:txBody>
              <a:bodyPr rtlCol="0" anchor="ctr"/>
              <a:lstStyle/>
              <a:p>
                <a:endParaRPr lang="en-US">
                  <a:latin typeface="Segoe UI"/>
                </a:endParaRPr>
              </a:p>
            </p:txBody>
          </p:sp>
          <p:sp>
            <p:nvSpPr>
              <p:cNvPr id="50" name="Freeform: Shape 49">
                <a:extLst>
                  <a:ext uri="{FF2B5EF4-FFF2-40B4-BE49-F238E27FC236}">
                    <a16:creationId xmlns:a16="http://schemas.microsoft.com/office/drawing/2014/main" id="{4C3772B3-719E-4799-A41F-BE8586E8828B}"/>
                  </a:ext>
                </a:extLst>
              </p:cNvPr>
              <p:cNvSpPr/>
              <p:nvPr/>
            </p:nvSpPr>
            <p:spPr>
              <a:xfrm>
                <a:off x="6435779" y="3146281"/>
                <a:ext cx="19911" cy="119469"/>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0078D4"/>
              </a:solidFill>
              <a:ln w="3928" cap="flat">
                <a:noFill/>
                <a:prstDash val="solid"/>
                <a:miter/>
              </a:ln>
            </p:spPr>
            <p:txBody>
              <a:bodyPr rtlCol="0" anchor="ctr"/>
              <a:lstStyle/>
              <a:p>
                <a:endParaRPr lang="en-US">
                  <a:latin typeface="Segoe UI"/>
                </a:endParaRPr>
              </a:p>
            </p:txBody>
          </p:sp>
          <p:sp>
            <p:nvSpPr>
              <p:cNvPr id="51" name="Freeform: Shape 50">
                <a:extLst>
                  <a:ext uri="{FF2B5EF4-FFF2-40B4-BE49-F238E27FC236}">
                    <a16:creationId xmlns:a16="http://schemas.microsoft.com/office/drawing/2014/main" id="{95DEBAC2-95D4-4C66-9FCB-5C474E528649}"/>
                  </a:ext>
                </a:extLst>
              </p:cNvPr>
              <p:cNvSpPr/>
              <p:nvPr/>
            </p:nvSpPr>
            <p:spPr>
              <a:xfrm>
                <a:off x="6475668" y="3186820"/>
                <a:ext cx="19911" cy="79646"/>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endParaRPr lang="en-US">
                  <a:latin typeface="Segoe UI"/>
                </a:endParaRPr>
              </a:p>
            </p:txBody>
          </p:sp>
          <p:sp>
            <p:nvSpPr>
              <p:cNvPr id="52" name="Freeform: Shape 51">
                <a:extLst>
                  <a:ext uri="{FF2B5EF4-FFF2-40B4-BE49-F238E27FC236}">
                    <a16:creationId xmlns:a16="http://schemas.microsoft.com/office/drawing/2014/main" id="{D1CC15C1-F840-4414-9F6B-378B80A69140}"/>
                  </a:ext>
                </a:extLst>
              </p:cNvPr>
              <p:cNvSpPr/>
              <p:nvPr/>
            </p:nvSpPr>
            <p:spPr>
              <a:xfrm>
                <a:off x="6516093" y="3226907"/>
                <a:ext cx="19911" cy="39823"/>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endParaRPr lang="en-US">
                  <a:latin typeface="Segoe UI"/>
                </a:endParaRPr>
              </a:p>
            </p:txBody>
          </p:sp>
        </p:grpSp>
      </p:grpSp>
      <p:grpSp>
        <p:nvGrpSpPr>
          <p:cNvPr id="11" name="Group 10">
            <a:extLst>
              <a:ext uri="{FF2B5EF4-FFF2-40B4-BE49-F238E27FC236}">
                <a16:creationId xmlns:a16="http://schemas.microsoft.com/office/drawing/2014/main" id="{54CC70FA-049D-475D-B8B0-61C0DA497D9C}"/>
              </a:ext>
              <a:ext uri="{C183D7F6-B498-43B3-948B-1728B52AA6E4}">
                <adec:decorative xmlns:adec="http://schemas.microsoft.com/office/drawing/2017/decorative" val="1"/>
              </a:ext>
            </a:extLst>
          </p:cNvPr>
          <p:cNvGrpSpPr/>
          <p:nvPr/>
        </p:nvGrpSpPr>
        <p:grpSpPr>
          <a:xfrm>
            <a:off x="455996" y="1874287"/>
            <a:ext cx="808974" cy="808974"/>
            <a:chOff x="455996" y="1874287"/>
            <a:chExt cx="808974" cy="808974"/>
          </a:xfrm>
        </p:grpSpPr>
        <p:sp>
          <p:nvSpPr>
            <p:cNvPr id="26" name="Oval 25">
              <a:extLst>
                <a:ext uri="{FF2B5EF4-FFF2-40B4-BE49-F238E27FC236}">
                  <a16:creationId xmlns:a16="http://schemas.microsoft.com/office/drawing/2014/main" id="{4BFC299E-5498-4CA5-A400-2D793230119A}"/>
                </a:ext>
              </a:extLst>
            </p:cNvPr>
            <p:cNvSpPr/>
            <p:nvPr/>
          </p:nvSpPr>
          <p:spPr bwMode="auto">
            <a:xfrm>
              <a:off x="455996" y="1874287"/>
              <a:ext cx="808974" cy="808974"/>
            </a:xfrm>
            <a:prstGeom prst="ellipse">
              <a:avLst/>
            </a:pr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 name="Graphic 23" descr="code samples">
              <a:extLst>
                <a:ext uri="{FF2B5EF4-FFF2-40B4-BE49-F238E27FC236}">
                  <a16:creationId xmlns:a16="http://schemas.microsoft.com/office/drawing/2014/main" id="{BD0E261E-A8CB-4811-A667-287A01CD8BE4}"/>
                </a:ext>
              </a:extLst>
            </p:cNvPr>
            <p:cNvGrpSpPr/>
            <p:nvPr/>
          </p:nvGrpSpPr>
          <p:grpSpPr>
            <a:xfrm>
              <a:off x="542781" y="1961072"/>
              <a:ext cx="635405" cy="635405"/>
              <a:chOff x="2518439" y="3861516"/>
              <a:chExt cx="558221" cy="558221"/>
            </a:xfrm>
          </p:grpSpPr>
          <p:sp>
            <p:nvSpPr>
              <p:cNvPr id="54" name="Freeform: Shape 53">
                <a:extLst>
                  <a:ext uri="{FF2B5EF4-FFF2-40B4-BE49-F238E27FC236}">
                    <a16:creationId xmlns:a16="http://schemas.microsoft.com/office/drawing/2014/main" id="{3948E41B-3D4F-4106-91B1-8852BDBAD32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chemeClr val="tx1"/>
              </a:solidFill>
              <a:ln w="5695" cap="flat">
                <a:noFill/>
                <a:prstDash val="solid"/>
                <a:miter/>
              </a:ln>
            </p:spPr>
            <p:txBody>
              <a:bodyPr rtlCol="0" anchor="ctr"/>
              <a:lstStyle/>
              <a:p>
                <a:endParaRPr lang="en-US">
                  <a:latin typeface="Segoe UI"/>
                </a:endParaRPr>
              </a:p>
            </p:txBody>
          </p:sp>
          <p:sp>
            <p:nvSpPr>
              <p:cNvPr id="55" name="Freeform: Shape 54">
                <a:extLst>
                  <a:ext uri="{FF2B5EF4-FFF2-40B4-BE49-F238E27FC236}">
                    <a16:creationId xmlns:a16="http://schemas.microsoft.com/office/drawing/2014/main" id="{527519F3-81B3-45E0-98E1-DF8215F9C372}"/>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chemeClr val="tx1"/>
              </a:solidFill>
              <a:ln w="5695" cap="flat">
                <a:noFill/>
                <a:prstDash val="solid"/>
                <a:miter/>
              </a:ln>
            </p:spPr>
            <p:txBody>
              <a:bodyPr rtlCol="0" anchor="ctr"/>
              <a:lstStyle/>
              <a:p>
                <a:endParaRPr lang="en-US">
                  <a:latin typeface="Segoe UI"/>
                </a:endParaRPr>
              </a:p>
            </p:txBody>
          </p:sp>
          <p:sp>
            <p:nvSpPr>
              <p:cNvPr id="56" name="Freeform: Shape 55">
                <a:extLst>
                  <a:ext uri="{FF2B5EF4-FFF2-40B4-BE49-F238E27FC236}">
                    <a16:creationId xmlns:a16="http://schemas.microsoft.com/office/drawing/2014/main" id="{001347ED-8C3A-42E7-9AF9-45DC68A8A64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latin typeface="Segoe UI"/>
                </a:endParaRPr>
              </a:p>
            </p:txBody>
          </p:sp>
          <p:sp>
            <p:nvSpPr>
              <p:cNvPr id="57" name="Freeform: Shape 56">
                <a:extLst>
                  <a:ext uri="{FF2B5EF4-FFF2-40B4-BE49-F238E27FC236}">
                    <a16:creationId xmlns:a16="http://schemas.microsoft.com/office/drawing/2014/main" id="{69A47F33-19C3-42A6-B3C6-C77734819FBE}"/>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latin typeface="Segoe UI"/>
                </a:endParaRPr>
              </a:p>
            </p:txBody>
          </p:sp>
          <p:sp>
            <p:nvSpPr>
              <p:cNvPr id="58" name="Freeform: Shape 57">
                <a:extLst>
                  <a:ext uri="{FF2B5EF4-FFF2-40B4-BE49-F238E27FC236}">
                    <a16:creationId xmlns:a16="http://schemas.microsoft.com/office/drawing/2014/main" id="{9C0D7064-119F-48EE-A270-D07326E81CB5}"/>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latin typeface="Segoe UI"/>
                </a:endParaRPr>
              </a:p>
            </p:txBody>
          </p:sp>
        </p:grpSp>
      </p:grpSp>
      <p:grpSp>
        <p:nvGrpSpPr>
          <p:cNvPr id="9" name="Group 8">
            <a:extLst>
              <a:ext uri="{FF2B5EF4-FFF2-40B4-BE49-F238E27FC236}">
                <a16:creationId xmlns:a16="http://schemas.microsoft.com/office/drawing/2014/main" id="{32DAA392-8967-4326-A702-43C0B35745B9}"/>
              </a:ext>
              <a:ext uri="{C183D7F6-B498-43B3-948B-1728B52AA6E4}">
                <adec:decorative xmlns:adec="http://schemas.microsoft.com/office/drawing/2017/decorative" val="1"/>
              </a:ext>
            </a:extLst>
          </p:cNvPr>
          <p:cNvGrpSpPr/>
          <p:nvPr/>
        </p:nvGrpSpPr>
        <p:grpSpPr>
          <a:xfrm>
            <a:off x="455996" y="4785572"/>
            <a:ext cx="808974" cy="808974"/>
            <a:chOff x="455996" y="4785572"/>
            <a:chExt cx="808974" cy="808974"/>
          </a:xfrm>
        </p:grpSpPr>
        <p:sp>
          <p:nvSpPr>
            <p:cNvPr id="41" name="Oval 40">
              <a:extLst>
                <a:ext uri="{FF2B5EF4-FFF2-40B4-BE49-F238E27FC236}">
                  <a16:creationId xmlns:a16="http://schemas.microsoft.com/office/drawing/2014/main" id="{F8B95B96-321D-47C4-AA7D-1D1D60BCAB82}"/>
                </a:ext>
              </a:extLst>
            </p:cNvPr>
            <p:cNvSpPr/>
            <p:nvPr/>
          </p:nvSpPr>
          <p:spPr bwMode="auto">
            <a:xfrm>
              <a:off x="455996" y="4785572"/>
              <a:ext cx="808974" cy="808974"/>
            </a:xfrm>
            <a:prstGeom prst="ellipse">
              <a:avLst/>
            </a:pr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139" descr="globe, lock">
              <a:extLst>
                <a:ext uri="{FF2B5EF4-FFF2-40B4-BE49-F238E27FC236}">
                  <a16:creationId xmlns:a16="http://schemas.microsoft.com/office/drawing/2014/main" id="{D729415C-5A2E-4F8B-B71D-BEF814812563}"/>
                </a:ext>
              </a:extLst>
            </p:cNvPr>
            <p:cNvGrpSpPr>
              <a:grpSpLocks noChangeAspect="1"/>
            </p:cNvGrpSpPr>
            <p:nvPr/>
          </p:nvGrpSpPr>
          <p:grpSpPr bwMode="auto">
            <a:xfrm>
              <a:off x="644334" y="4939077"/>
              <a:ext cx="432298" cy="501965"/>
              <a:chOff x="4620" y="3617"/>
              <a:chExt cx="242" cy="281"/>
            </a:xfrm>
          </p:grpSpPr>
          <p:sp>
            <p:nvSpPr>
              <p:cNvPr id="61" name="AutoShape 138">
                <a:extLst>
                  <a:ext uri="{FF2B5EF4-FFF2-40B4-BE49-F238E27FC236}">
                    <a16:creationId xmlns:a16="http://schemas.microsoft.com/office/drawing/2014/main" id="{F0D82A9A-CE58-4C16-9F26-FEB93A3EC44A}"/>
                  </a:ext>
                </a:extLst>
              </p:cNvPr>
              <p:cNvSpPr>
                <a:spLocks noChangeAspect="1" noChangeArrowheads="1" noTextEdit="1"/>
              </p:cNvSpPr>
              <p:nvPr/>
            </p:nvSpPr>
            <p:spPr bwMode="auto">
              <a:xfrm>
                <a:off x="4620" y="3617"/>
                <a:ext cx="242"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a:endParaRPr>
              </a:p>
            </p:txBody>
          </p:sp>
          <p:sp>
            <p:nvSpPr>
              <p:cNvPr id="62" name="Oval 140">
                <a:extLst>
                  <a:ext uri="{FF2B5EF4-FFF2-40B4-BE49-F238E27FC236}">
                    <a16:creationId xmlns:a16="http://schemas.microsoft.com/office/drawing/2014/main" id="{8491D0CB-A69B-4088-A20B-9EAA736D4D3D}"/>
                  </a:ext>
                </a:extLst>
              </p:cNvPr>
              <p:cNvSpPr>
                <a:spLocks noChangeArrowheads="1"/>
              </p:cNvSpPr>
              <p:nvPr/>
            </p:nvSpPr>
            <p:spPr bwMode="auto">
              <a:xfrm>
                <a:off x="4619" y="3624"/>
                <a:ext cx="209" cy="20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a:endParaRPr>
              </a:p>
            </p:txBody>
          </p:sp>
          <p:sp>
            <p:nvSpPr>
              <p:cNvPr id="63" name="Freeform 141">
                <a:extLst>
                  <a:ext uri="{FF2B5EF4-FFF2-40B4-BE49-F238E27FC236}">
                    <a16:creationId xmlns:a16="http://schemas.microsoft.com/office/drawing/2014/main" id="{8472289F-CA61-4FF6-8974-EB3E964C8677}"/>
                  </a:ext>
                </a:extLst>
              </p:cNvPr>
              <p:cNvSpPr>
                <a:spLocks/>
              </p:cNvSpPr>
              <p:nvPr/>
            </p:nvSpPr>
            <p:spPr bwMode="auto">
              <a:xfrm>
                <a:off x="4623" y="3616"/>
                <a:ext cx="238" cy="281"/>
              </a:xfrm>
              <a:custGeom>
                <a:avLst/>
                <a:gdLst>
                  <a:gd name="T0" fmla="*/ 278 w 322"/>
                  <a:gd name="T1" fmla="*/ 0 h 381"/>
                  <a:gd name="T2" fmla="*/ 247 w 322"/>
                  <a:gd name="T3" fmla="*/ 31 h 381"/>
                  <a:gd name="T4" fmla="*/ 246 w 322"/>
                  <a:gd name="T5" fmla="*/ 31 h 381"/>
                  <a:gd name="T6" fmla="*/ 252 w 322"/>
                  <a:gd name="T7" fmla="*/ 36 h 381"/>
                  <a:gd name="T8" fmla="*/ 287 w 322"/>
                  <a:gd name="T9" fmla="*/ 88 h 381"/>
                  <a:gd name="T10" fmla="*/ 300 w 322"/>
                  <a:gd name="T11" fmla="*/ 152 h 381"/>
                  <a:gd name="T12" fmla="*/ 287 w 322"/>
                  <a:gd name="T13" fmla="*/ 216 h 381"/>
                  <a:gd name="T14" fmla="*/ 252 w 322"/>
                  <a:gd name="T15" fmla="*/ 268 h 381"/>
                  <a:gd name="T16" fmla="*/ 200 w 322"/>
                  <a:gd name="T17" fmla="*/ 303 h 381"/>
                  <a:gd name="T18" fmla="*/ 136 w 322"/>
                  <a:gd name="T19" fmla="*/ 316 h 381"/>
                  <a:gd name="T20" fmla="*/ 72 w 322"/>
                  <a:gd name="T21" fmla="*/ 303 h 381"/>
                  <a:gd name="T22" fmla="*/ 20 w 322"/>
                  <a:gd name="T23" fmla="*/ 268 h 381"/>
                  <a:gd name="T24" fmla="*/ 15 w 322"/>
                  <a:gd name="T25" fmla="*/ 262 h 381"/>
                  <a:gd name="T26" fmla="*/ 0 w 322"/>
                  <a:gd name="T27" fmla="*/ 278 h 381"/>
                  <a:gd name="T28" fmla="*/ 124 w 322"/>
                  <a:gd name="T29" fmla="*/ 337 h 381"/>
                  <a:gd name="T30" fmla="*/ 124 w 322"/>
                  <a:gd name="T31" fmla="*/ 359 h 381"/>
                  <a:gd name="T32" fmla="*/ 37 w 322"/>
                  <a:gd name="T33" fmla="*/ 359 h 381"/>
                  <a:gd name="T34" fmla="*/ 37 w 322"/>
                  <a:gd name="T35" fmla="*/ 381 h 381"/>
                  <a:gd name="T36" fmla="*/ 233 w 322"/>
                  <a:gd name="T37" fmla="*/ 381 h 381"/>
                  <a:gd name="T38" fmla="*/ 233 w 322"/>
                  <a:gd name="T39" fmla="*/ 359 h 381"/>
                  <a:gd name="T40" fmla="*/ 146 w 322"/>
                  <a:gd name="T41" fmla="*/ 359 h 381"/>
                  <a:gd name="T42" fmla="*/ 146 w 322"/>
                  <a:gd name="T43" fmla="*/ 337 h 381"/>
                  <a:gd name="T44" fmla="*/ 322 w 322"/>
                  <a:gd name="T45" fmla="*/ 152 h 381"/>
                  <a:gd name="T46" fmla="*/ 277 w 322"/>
                  <a:gd name="T47" fmla="*/ 31 h 381"/>
                  <a:gd name="T48" fmla="*/ 293 w 322"/>
                  <a:gd name="T49" fmla="*/ 15 h 381"/>
                  <a:gd name="T50" fmla="*/ 278 w 322"/>
                  <a:gd name="T5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2" h="381">
                    <a:moveTo>
                      <a:pt x="278" y="0"/>
                    </a:moveTo>
                    <a:cubicBezTo>
                      <a:pt x="247" y="31"/>
                      <a:pt x="247" y="31"/>
                      <a:pt x="247" y="31"/>
                    </a:cubicBezTo>
                    <a:cubicBezTo>
                      <a:pt x="246" y="31"/>
                      <a:pt x="246" y="31"/>
                      <a:pt x="246" y="31"/>
                    </a:cubicBezTo>
                    <a:cubicBezTo>
                      <a:pt x="248" y="33"/>
                      <a:pt x="250" y="34"/>
                      <a:pt x="252" y="36"/>
                    </a:cubicBezTo>
                    <a:cubicBezTo>
                      <a:pt x="267" y="51"/>
                      <a:pt x="279" y="69"/>
                      <a:pt x="287" y="88"/>
                    </a:cubicBezTo>
                    <a:cubicBezTo>
                      <a:pt x="296" y="109"/>
                      <a:pt x="300" y="130"/>
                      <a:pt x="300" y="152"/>
                    </a:cubicBezTo>
                    <a:cubicBezTo>
                      <a:pt x="300" y="174"/>
                      <a:pt x="296" y="196"/>
                      <a:pt x="287" y="216"/>
                    </a:cubicBezTo>
                    <a:cubicBezTo>
                      <a:pt x="279" y="235"/>
                      <a:pt x="267" y="253"/>
                      <a:pt x="252" y="268"/>
                    </a:cubicBezTo>
                    <a:cubicBezTo>
                      <a:pt x="237" y="283"/>
                      <a:pt x="219" y="295"/>
                      <a:pt x="200" y="303"/>
                    </a:cubicBezTo>
                    <a:cubicBezTo>
                      <a:pt x="180" y="312"/>
                      <a:pt x="158" y="316"/>
                      <a:pt x="136" y="316"/>
                    </a:cubicBezTo>
                    <a:cubicBezTo>
                      <a:pt x="114" y="316"/>
                      <a:pt x="93" y="312"/>
                      <a:pt x="72" y="303"/>
                    </a:cubicBezTo>
                    <a:cubicBezTo>
                      <a:pt x="53" y="295"/>
                      <a:pt x="36" y="283"/>
                      <a:pt x="20" y="268"/>
                    </a:cubicBezTo>
                    <a:cubicBezTo>
                      <a:pt x="19" y="266"/>
                      <a:pt x="17" y="264"/>
                      <a:pt x="15" y="262"/>
                    </a:cubicBezTo>
                    <a:cubicBezTo>
                      <a:pt x="0" y="278"/>
                      <a:pt x="0" y="278"/>
                      <a:pt x="0" y="278"/>
                    </a:cubicBezTo>
                    <a:cubicBezTo>
                      <a:pt x="31" y="312"/>
                      <a:pt x="75" y="334"/>
                      <a:pt x="124" y="337"/>
                    </a:cubicBezTo>
                    <a:cubicBezTo>
                      <a:pt x="124" y="359"/>
                      <a:pt x="124" y="359"/>
                      <a:pt x="124" y="359"/>
                    </a:cubicBezTo>
                    <a:cubicBezTo>
                      <a:pt x="37" y="359"/>
                      <a:pt x="37" y="359"/>
                      <a:pt x="37" y="359"/>
                    </a:cubicBezTo>
                    <a:cubicBezTo>
                      <a:pt x="37" y="381"/>
                      <a:pt x="37" y="381"/>
                      <a:pt x="37" y="381"/>
                    </a:cubicBezTo>
                    <a:cubicBezTo>
                      <a:pt x="233" y="381"/>
                      <a:pt x="233" y="381"/>
                      <a:pt x="233" y="381"/>
                    </a:cubicBezTo>
                    <a:cubicBezTo>
                      <a:pt x="233" y="359"/>
                      <a:pt x="233" y="359"/>
                      <a:pt x="233" y="359"/>
                    </a:cubicBezTo>
                    <a:cubicBezTo>
                      <a:pt x="146" y="359"/>
                      <a:pt x="146" y="359"/>
                      <a:pt x="146" y="359"/>
                    </a:cubicBezTo>
                    <a:cubicBezTo>
                      <a:pt x="146" y="337"/>
                      <a:pt x="146" y="337"/>
                      <a:pt x="146" y="337"/>
                    </a:cubicBezTo>
                    <a:cubicBezTo>
                      <a:pt x="244" y="333"/>
                      <a:pt x="322" y="251"/>
                      <a:pt x="322" y="152"/>
                    </a:cubicBezTo>
                    <a:cubicBezTo>
                      <a:pt x="322" y="106"/>
                      <a:pt x="305" y="64"/>
                      <a:pt x="277" y="31"/>
                    </a:cubicBezTo>
                    <a:cubicBezTo>
                      <a:pt x="293" y="15"/>
                      <a:pt x="293" y="15"/>
                      <a:pt x="293" y="15"/>
                    </a:cubicBezTo>
                    <a:lnTo>
                      <a:pt x="27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a:endParaRPr>
              </a:p>
            </p:txBody>
          </p:sp>
          <p:sp>
            <p:nvSpPr>
              <p:cNvPr id="64" name="Freeform 142">
                <a:extLst>
                  <a:ext uri="{FF2B5EF4-FFF2-40B4-BE49-F238E27FC236}">
                    <a16:creationId xmlns:a16="http://schemas.microsoft.com/office/drawing/2014/main" id="{A3AAC325-833E-4EBF-A87F-0CA3E0AA90E0}"/>
                  </a:ext>
                </a:extLst>
              </p:cNvPr>
              <p:cNvSpPr>
                <a:spLocks/>
              </p:cNvSpPr>
              <p:nvPr/>
            </p:nvSpPr>
            <p:spPr bwMode="auto">
              <a:xfrm>
                <a:off x="4687" y="3661"/>
                <a:ext cx="74" cy="73"/>
              </a:xfrm>
              <a:custGeom>
                <a:avLst/>
                <a:gdLst>
                  <a:gd name="T0" fmla="*/ 50 w 100"/>
                  <a:gd name="T1" fmla="*/ 0 h 100"/>
                  <a:gd name="T2" fmla="*/ 0 w 100"/>
                  <a:gd name="T3" fmla="*/ 48 h 100"/>
                  <a:gd name="T4" fmla="*/ 16 w 100"/>
                  <a:gd name="T5" fmla="*/ 48 h 100"/>
                  <a:gd name="T6" fmla="*/ 26 w 100"/>
                  <a:gd name="T7" fmla="*/ 26 h 100"/>
                  <a:gd name="T8" fmla="*/ 50 w 100"/>
                  <a:gd name="T9" fmla="*/ 16 h 100"/>
                  <a:gd name="T10" fmla="*/ 74 w 100"/>
                  <a:gd name="T11" fmla="*/ 26 h 100"/>
                  <a:gd name="T12" fmla="*/ 84 w 100"/>
                  <a:gd name="T13" fmla="*/ 50 h 100"/>
                  <a:gd name="T14" fmla="*/ 84 w 100"/>
                  <a:gd name="T15" fmla="*/ 64 h 100"/>
                  <a:gd name="T16" fmla="*/ 73 w 100"/>
                  <a:gd name="T17" fmla="*/ 73 h 100"/>
                  <a:gd name="T18" fmla="*/ 50 w 100"/>
                  <a:gd name="T19" fmla="*/ 84 h 100"/>
                  <a:gd name="T20" fmla="*/ 27 w 100"/>
                  <a:gd name="T21" fmla="*/ 73 h 100"/>
                  <a:gd name="T22" fmla="*/ 18 w 100"/>
                  <a:gd name="T23" fmla="*/ 64 h 100"/>
                  <a:gd name="T24" fmla="*/ 0 w 100"/>
                  <a:gd name="T25" fmla="*/ 64 h 100"/>
                  <a:gd name="T26" fmla="*/ 0 w 100"/>
                  <a:gd name="T27" fmla="*/ 70 h 100"/>
                  <a:gd name="T28" fmla="*/ 50 w 100"/>
                  <a:gd name="T29" fmla="*/ 100 h 100"/>
                  <a:gd name="T30" fmla="*/ 100 w 100"/>
                  <a:gd name="T31" fmla="*/ 71 h 100"/>
                  <a:gd name="T32" fmla="*/ 100 w 100"/>
                  <a:gd name="T33" fmla="*/ 50 h 100"/>
                  <a:gd name="T34" fmla="*/ 50 w 100"/>
                  <a:gd name="T3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00">
                    <a:moveTo>
                      <a:pt x="50" y="0"/>
                    </a:moveTo>
                    <a:cubicBezTo>
                      <a:pt x="23" y="0"/>
                      <a:pt x="1" y="22"/>
                      <a:pt x="0" y="48"/>
                    </a:cubicBezTo>
                    <a:cubicBezTo>
                      <a:pt x="16" y="48"/>
                      <a:pt x="16" y="48"/>
                      <a:pt x="16" y="48"/>
                    </a:cubicBezTo>
                    <a:cubicBezTo>
                      <a:pt x="17" y="40"/>
                      <a:pt x="20" y="32"/>
                      <a:pt x="26" y="26"/>
                    </a:cubicBezTo>
                    <a:cubicBezTo>
                      <a:pt x="33" y="20"/>
                      <a:pt x="41" y="16"/>
                      <a:pt x="50" y="16"/>
                    </a:cubicBezTo>
                    <a:cubicBezTo>
                      <a:pt x="59" y="16"/>
                      <a:pt x="68" y="20"/>
                      <a:pt x="74" y="26"/>
                    </a:cubicBezTo>
                    <a:cubicBezTo>
                      <a:pt x="81" y="33"/>
                      <a:pt x="84" y="41"/>
                      <a:pt x="84" y="50"/>
                    </a:cubicBezTo>
                    <a:cubicBezTo>
                      <a:pt x="84" y="54"/>
                      <a:pt x="84" y="59"/>
                      <a:pt x="84" y="64"/>
                    </a:cubicBezTo>
                    <a:cubicBezTo>
                      <a:pt x="81" y="66"/>
                      <a:pt x="77" y="70"/>
                      <a:pt x="73" y="73"/>
                    </a:cubicBezTo>
                    <a:cubicBezTo>
                      <a:pt x="62" y="81"/>
                      <a:pt x="54" y="84"/>
                      <a:pt x="50" y="84"/>
                    </a:cubicBezTo>
                    <a:cubicBezTo>
                      <a:pt x="49" y="84"/>
                      <a:pt x="42" y="84"/>
                      <a:pt x="27" y="73"/>
                    </a:cubicBezTo>
                    <a:cubicBezTo>
                      <a:pt x="24" y="70"/>
                      <a:pt x="20" y="67"/>
                      <a:pt x="18" y="64"/>
                    </a:cubicBezTo>
                    <a:cubicBezTo>
                      <a:pt x="0" y="64"/>
                      <a:pt x="0" y="64"/>
                      <a:pt x="0" y="64"/>
                    </a:cubicBezTo>
                    <a:cubicBezTo>
                      <a:pt x="0" y="68"/>
                      <a:pt x="0" y="70"/>
                      <a:pt x="0" y="70"/>
                    </a:cubicBezTo>
                    <a:cubicBezTo>
                      <a:pt x="0" y="70"/>
                      <a:pt x="30" y="100"/>
                      <a:pt x="50" y="100"/>
                    </a:cubicBezTo>
                    <a:cubicBezTo>
                      <a:pt x="71" y="100"/>
                      <a:pt x="100" y="71"/>
                      <a:pt x="100" y="71"/>
                    </a:cubicBezTo>
                    <a:cubicBezTo>
                      <a:pt x="100" y="71"/>
                      <a:pt x="100" y="57"/>
                      <a:pt x="100" y="50"/>
                    </a:cubicBezTo>
                    <a:cubicBezTo>
                      <a:pt x="100" y="23"/>
                      <a:pt x="78" y="0"/>
                      <a:pt x="5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a:endParaRPr>
              </a:p>
            </p:txBody>
          </p:sp>
          <p:sp>
            <p:nvSpPr>
              <p:cNvPr id="65" name="Rectangle 143">
                <a:extLst>
                  <a:ext uri="{FF2B5EF4-FFF2-40B4-BE49-F238E27FC236}">
                    <a16:creationId xmlns:a16="http://schemas.microsoft.com/office/drawing/2014/main" id="{1785AACC-748D-45B8-B2B7-F5AECD2CC143}"/>
                  </a:ext>
                </a:extLst>
              </p:cNvPr>
              <p:cNvSpPr>
                <a:spLocks noChangeArrowheads="1"/>
              </p:cNvSpPr>
              <p:nvPr/>
            </p:nvSpPr>
            <p:spPr bwMode="auto">
              <a:xfrm>
                <a:off x="4687" y="3708"/>
                <a:ext cx="74" cy="7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a:endParaRPr>
              </a:p>
            </p:txBody>
          </p:sp>
          <p:sp>
            <p:nvSpPr>
              <p:cNvPr id="66" name="Oval 144">
                <a:extLst>
                  <a:ext uri="{FF2B5EF4-FFF2-40B4-BE49-F238E27FC236}">
                    <a16:creationId xmlns:a16="http://schemas.microsoft.com/office/drawing/2014/main" id="{5DD57916-658D-48C1-ABD1-66659EFD809C}"/>
                  </a:ext>
                </a:extLst>
              </p:cNvPr>
              <p:cNvSpPr>
                <a:spLocks noChangeArrowheads="1"/>
              </p:cNvSpPr>
              <p:nvPr/>
            </p:nvSpPr>
            <p:spPr bwMode="auto">
              <a:xfrm>
                <a:off x="4716" y="3737"/>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a:endParaRPr>
              </a:p>
            </p:txBody>
          </p:sp>
        </p:grpSp>
      </p:grpSp>
    </p:spTree>
    <p:extLst>
      <p:ext uri="{BB962C8B-B14F-4D97-AF65-F5344CB8AC3E}">
        <p14:creationId xmlns:p14="http://schemas.microsoft.com/office/powerpoint/2010/main" val="338154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D4F84E-1B01-44EE-8B09-CF26310EBF2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6F2FECE-6055-40EC-848D-1B25A3A34419}"/>
              </a:ext>
            </a:extLst>
          </p:cNvPr>
          <p:cNvSpPr/>
          <p:nvPr/>
        </p:nvSpPr>
        <p:spPr>
          <a:xfrm>
            <a:off x="1639199" y="1050505"/>
            <a:ext cx="7380394" cy="3970318"/>
          </a:xfrm>
          <a:prstGeom prst="rect">
            <a:avLst/>
          </a:prstGeom>
        </p:spPr>
        <p:txBody>
          <a:bodyPr wrap="square">
            <a:spAutoFit/>
          </a:bodyPr>
          <a:lstStyle/>
          <a:p>
            <a:pPr marL="342900" indent="-342900">
              <a:buFont typeface="Arial" panose="020B0604020202020204" pitchFamily="34" charset="0"/>
              <a:buChar char="•"/>
            </a:pPr>
            <a:r>
              <a:rPr lang="en-US" sz="2800" dirty="0"/>
              <a:t>Secure development documentation on Microsoft Azure</a:t>
            </a:r>
          </a:p>
          <a:p>
            <a:pPr marL="800100" lvl="1" indent="-342900">
              <a:buFont typeface="Arial" panose="020B0604020202020204" pitchFamily="34" charset="0"/>
              <a:buChar char="•"/>
            </a:pPr>
            <a:r>
              <a:rPr lang="en-US" sz="2800" dirty="0">
                <a:hlinkClick r:id="rId3"/>
              </a:rPr>
              <a:t>https://aka.ms/AAd86ey</a:t>
            </a:r>
            <a:endParaRPr lang="en-US" sz="2800" dirty="0"/>
          </a:p>
          <a:p>
            <a:pPr lvl="1"/>
            <a:endParaRPr lang="en-US" sz="2800" dirty="0"/>
          </a:p>
          <a:p>
            <a:pPr marL="342900" indent="-342900">
              <a:buFont typeface="Arial" panose="020B0604020202020204" pitchFamily="34" charset="0"/>
              <a:buChar char="•"/>
            </a:pPr>
            <a:r>
              <a:rPr lang="en-US" sz="2800" dirty="0">
                <a:solidFill>
                  <a:schemeClr val="tx1">
                    <a:lumMod val="50000"/>
                  </a:schemeClr>
                </a:solidFill>
              </a:rPr>
              <a:t>Security Code Analysis</a:t>
            </a:r>
            <a:endParaRPr lang="en-US" sz="2800" dirty="0">
              <a:solidFill>
                <a:schemeClr val="tx1">
                  <a:lumMod val="50000"/>
                </a:schemeClr>
              </a:solidFill>
              <a:hlinkClick r:id="rId4">
                <a:extLst>
                  <a:ext uri="{A12FA001-AC4F-418D-AE19-62706E023703}">
                    <ahyp:hlinkClr xmlns:ahyp="http://schemas.microsoft.com/office/drawing/2018/hyperlinkcolor" val="tx"/>
                  </a:ext>
                </a:extLst>
              </a:hlinkClick>
            </a:endParaRPr>
          </a:p>
          <a:p>
            <a:pPr marL="800100" lvl="1" indent="-342900">
              <a:buFont typeface="Arial" panose="020B0604020202020204" pitchFamily="34" charset="0"/>
              <a:buChar char="•"/>
            </a:pPr>
            <a:r>
              <a:rPr lang="en-US" sz="2800" dirty="0">
                <a:hlinkClick r:id="rId5"/>
              </a:rPr>
              <a:t>https://aka.ms/AAd8qgc</a:t>
            </a:r>
            <a:endParaRPr lang="en-US" sz="2800" dirty="0"/>
          </a:p>
          <a:p>
            <a:pPr marL="800100" lvl="1"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Tools</a:t>
            </a:r>
          </a:p>
          <a:p>
            <a:pPr marL="800100" lvl="1" indent="-342900">
              <a:buFont typeface="Arial" panose="020B0604020202020204" pitchFamily="34" charset="0"/>
              <a:buChar char="•"/>
            </a:pPr>
            <a:r>
              <a:rPr lang="en-US" sz="2800" dirty="0">
                <a:hlinkClick r:id="rId6"/>
              </a:rPr>
              <a:t>https://secdevtools.azurewebsites.net/</a:t>
            </a:r>
            <a:endParaRPr lang="en-US" sz="2800" dirty="0"/>
          </a:p>
        </p:txBody>
      </p:sp>
      <p:sp>
        <p:nvSpPr>
          <p:cNvPr id="7" name="Title 5">
            <a:extLst>
              <a:ext uri="{FF2B5EF4-FFF2-40B4-BE49-F238E27FC236}">
                <a16:creationId xmlns:a16="http://schemas.microsoft.com/office/drawing/2014/main" id="{25F4373A-F4F4-4093-A8B6-EC47A5C795F4}"/>
              </a:ext>
            </a:extLst>
          </p:cNvPr>
          <p:cNvSpPr txBox="1">
            <a:spLocks noGrp="1"/>
          </p:cNvSpPr>
          <p:nvPr>
            <p:ph type="title" idx="4294967295"/>
          </p:nvPr>
        </p:nvSpPr>
        <p:spPr>
          <a:xfrm>
            <a:off x="9019592" y="1050505"/>
            <a:ext cx="3172408"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0070C0"/>
                </a:solidFill>
                <a:effectLst/>
                <a:uLnTx/>
                <a:uFillTx/>
                <a:latin typeface="Segoe UI Semibold" panose="020B0502040204020203" pitchFamily="34" charset="0"/>
                <a:ea typeface="+mn-ea"/>
                <a:cs typeface="Segoe UI Semibold" panose="020B0502040204020203" pitchFamily="34" charset="0"/>
              </a:rPr>
              <a:t>Resources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847260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A1C6A5-172D-48EC-9B94-D9BCCDA1154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6F2FECE-6055-40EC-848D-1B25A3A34419}"/>
              </a:ext>
            </a:extLst>
          </p:cNvPr>
          <p:cNvSpPr/>
          <p:nvPr/>
        </p:nvSpPr>
        <p:spPr>
          <a:xfrm>
            <a:off x="1636230" y="1048562"/>
            <a:ext cx="6790797" cy="5509200"/>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Using secrets from Azure Key Vault in a pipeline</a:t>
            </a:r>
          </a:p>
          <a:p>
            <a:pPr marL="800100" lvl="1" indent="-342900">
              <a:buFont typeface="Arial" panose="020B0604020202020204" pitchFamily="34" charset="0"/>
              <a:buChar char="•"/>
            </a:pPr>
            <a:r>
              <a:rPr lang="en-US" sz="2000" dirty="0">
                <a:solidFill>
                  <a:schemeClr val="tx1">
                    <a:lumMod val="50000"/>
                  </a:schemeClr>
                </a:solidFill>
                <a:hlinkClick r:id="rId3"/>
              </a:rPr>
              <a:t>https://www.azuredevopslabs.com/labs/vstsextend/azurekeyvault/</a:t>
            </a:r>
            <a:r>
              <a:rPr lang="en-US" sz="2000" dirty="0">
                <a:solidFill>
                  <a:schemeClr val="tx1">
                    <a:lumMod val="50000"/>
                  </a:schemeClr>
                </a:solidFill>
              </a:rPr>
              <a:t> </a:t>
            </a:r>
          </a:p>
          <a:p>
            <a:pPr marL="342900" indent="-342900">
              <a:buFont typeface="Arial" panose="020B0604020202020204" pitchFamily="34" charset="0"/>
              <a:buChar char="•"/>
            </a:pPr>
            <a:r>
              <a:rPr lang="en-US" sz="2400" dirty="0">
                <a:solidFill>
                  <a:schemeClr val="tx1">
                    <a:lumMod val="50000"/>
                  </a:schemeClr>
                </a:solidFill>
              </a:rPr>
              <a:t>Managing technical debt with SonarQube and Azure DevOps</a:t>
            </a:r>
          </a:p>
          <a:p>
            <a:pPr marL="800100" lvl="1" indent="-342900">
              <a:buFont typeface="Arial" panose="020B0604020202020204" pitchFamily="34" charset="0"/>
              <a:buChar char="•"/>
            </a:pPr>
            <a:r>
              <a:rPr lang="en-US" sz="2000" dirty="0">
                <a:solidFill>
                  <a:schemeClr val="tx1">
                    <a:lumMod val="50000"/>
                  </a:schemeClr>
                </a:solidFill>
                <a:hlinkClick r:id="rId4"/>
              </a:rPr>
              <a:t>https://www.azuredevopslabs.com/labs/vstsextend/sonarqube/</a:t>
            </a:r>
            <a:r>
              <a:rPr lang="en-US" sz="2000" dirty="0">
                <a:solidFill>
                  <a:schemeClr val="tx1">
                    <a:lumMod val="50000"/>
                  </a:schemeClr>
                </a:solidFill>
              </a:rPr>
              <a:t> </a:t>
            </a:r>
          </a:p>
          <a:p>
            <a:pPr marL="342900" indent="-342900">
              <a:buFont typeface="Arial" panose="020B0604020202020204" pitchFamily="34" charset="0"/>
              <a:buChar char="•"/>
            </a:pPr>
            <a:r>
              <a:rPr lang="en-US" sz="2400" dirty="0">
                <a:solidFill>
                  <a:schemeClr val="tx1">
                    <a:lumMod val="50000"/>
                  </a:schemeClr>
                </a:solidFill>
              </a:rPr>
              <a:t>Managing Open-source security and license with </a:t>
            </a:r>
            <a:r>
              <a:rPr lang="en-US" sz="2400" dirty="0" err="1">
                <a:solidFill>
                  <a:schemeClr val="tx1">
                    <a:lumMod val="50000"/>
                  </a:schemeClr>
                </a:solidFill>
              </a:rPr>
              <a:t>WhiteSource</a:t>
            </a:r>
            <a:endParaRPr lang="en-US" sz="2400" dirty="0">
              <a:solidFill>
                <a:schemeClr val="tx1">
                  <a:lumMod val="50000"/>
                </a:schemeClr>
              </a:solidFill>
            </a:endParaRPr>
          </a:p>
          <a:p>
            <a:pPr marL="800100" lvl="1" indent="-342900">
              <a:buFont typeface="Arial" panose="020B0604020202020204" pitchFamily="34" charset="0"/>
              <a:buChar char="•"/>
            </a:pPr>
            <a:r>
              <a:rPr lang="en-US" sz="2000" dirty="0">
                <a:solidFill>
                  <a:schemeClr val="tx1">
                    <a:lumMod val="50000"/>
                  </a:schemeClr>
                </a:solidFill>
                <a:hlinkClick r:id="rId5"/>
              </a:rPr>
              <a:t>https://www.azuredevopslabs.com/labs/vstsextend/whitesource/</a:t>
            </a:r>
            <a:r>
              <a:rPr lang="en-US" sz="2000" dirty="0">
                <a:solidFill>
                  <a:schemeClr val="tx1">
                    <a:lumMod val="50000"/>
                  </a:schemeClr>
                </a:solidFill>
              </a:rPr>
              <a:t> </a:t>
            </a:r>
          </a:p>
          <a:p>
            <a:pPr marL="342900" indent="-342900">
              <a:buFont typeface="Arial" panose="020B0604020202020204" pitchFamily="34" charset="0"/>
              <a:buChar char="•"/>
            </a:pPr>
            <a:r>
              <a:rPr lang="en-US" sz="2400" dirty="0">
                <a:solidFill>
                  <a:schemeClr val="tx1">
                    <a:lumMod val="50000"/>
                  </a:schemeClr>
                </a:solidFill>
              </a:rPr>
              <a:t>Driving continuous quality of your code with </a:t>
            </a:r>
            <a:r>
              <a:rPr lang="en-US" sz="2400" dirty="0" err="1">
                <a:solidFill>
                  <a:schemeClr val="tx1">
                    <a:lumMod val="50000"/>
                  </a:schemeClr>
                </a:solidFill>
              </a:rPr>
              <a:t>SonarCloud</a:t>
            </a:r>
            <a:endParaRPr lang="en-US" sz="2400" dirty="0">
              <a:solidFill>
                <a:schemeClr val="tx1">
                  <a:lumMod val="50000"/>
                </a:schemeClr>
              </a:solidFill>
            </a:endParaRPr>
          </a:p>
          <a:p>
            <a:pPr marL="800100" lvl="1" indent="-342900">
              <a:buFont typeface="Arial" panose="020B0604020202020204" pitchFamily="34" charset="0"/>
              <a:buChar char="•"/>
            </a:pPr>
            <a:r>
              <a:rPr lang="en-US" sz="2000" dirty="0">
                <a:solidFill>
                  <a:schemeClr val="tx1">
                    <a:lumMod val="50000"/>
                  </a:schemeClr>
                </a:solidFill>
                <a:hlinkClick r:id="rId6"/>
              </a:rPr>
              <a:t>https://www.azuredevopslabs.com/labs/vstsextend/sonarcloud/</a:t>
            </a:r>
            <a:r>
              <a:rPr lang="en-US" sz="2000" dirty="0">
                <a:solidFill>
                  <a:schemeClr val="tx1">
                    <a:lumMod val="50000"/>
                  </a:schemeClr>
                </a:solidFill>
              </a:rPr>
              <a:t> </a:t>
            </a:r>
            <a:endParaRPr lang="en-US" sz="2000" dirty="0"/>
          </a:p>
        </p:txBody>
      </p:sp>
      <p:sp>
        <p:nvSpPr>
          <p:cNvPr id="7" name="Title 5">
            <a:extLst>
              <a:ext uri="{FF2B5EF4-FFF2-40B4-BE49-F238E27FC236}">
                <a16:creationId xmlns:a16="http://schemas.microsoft.com/office/drawing/2014/main" id="{44F2A6E3-13FE-413C-893B-4E5E35E47629}"/>
              </a:ext>
            </a:extLst>
          </p:cNvPr>
          <p:cNvSpPr txBox="1">
            <a:spLocks/>
          </p:cNvSpPr>
          <p:nvPr/>
        </p:nvSpPr>
        <p:spPr>
          <a:xfrm>
            <a:off x="9019592" y="1050505"/>
            <a:ext cx="3172408" cy="63909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0070C0"/>
                </a:solidFill>
                <a:effectLst/>
                <a:uLnTx/>
                <a:uFillTx/>
                <a:latin typeface="Segoe UI Semibold" panose="020B0502040204020203" pitchFamily="34" charset="0"/>
                <a:ea typeface="+mn-ea"/>
                <a:cs typeface="Segoe UI Semibold" panose="020B0502040204020203" pitchFamily="34" charset="0"/>
              </a:rPr>
              <a:t>Labs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24744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6DFFCC-38B0-4DEA-BE79-1C8950F80A1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192000" cy="6858000"/>
          </a:xfrm>
          <a:prstGeom prst="rect">
            <a:avLst/>
          </a:prstGeom>
        </p:spPr>
      </p:pic>
      <p:sp>
        <p:nvSpPr>
          <p:cNvPr id="89" name="Rectangle 88">
            <a:extLst>
              <a:ext uri="{FF2B5EF4-FFF2-40B4-BE49-F238E27FC236}">
                <a16:creationId xmlns:a16="http://schemas.microsoft.com/office/drawing/2014/main" id="{9C471783-53BB-4A53-9BE3-5F50DDE1696C}"/>
              </a:ext>
              <a:ext uri="{C183D7F6-B498-43B3-948B-1728B52AA6E4}">
                <adec:decorative xmlns:adec="http://schemas.microsoft.com/office/drawing/2017/decorative" val="1"/>
              </a:ext>
            </a:extLst>
          </p:cNvPr>
          <p:cNvSpPr/>
          <p:nvPr/>
        </p:nvSpPr>
        <p:spPr bwMode="auto">
          <a:xfrm>
            <a:off x="1745673" y="1050505"/>
            <a:ext cx="7112301" cy="560416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146" name="Picture 2" descr="HCL AppScan Reviews">
            <a:extLst>
              <a:ext uri="{FF2B5EF4-FFF2-40B4-BE49-F238E27FC236}">
                <a16:creationId xmlns:a16="http://schemas.microsoft.com/office/drawing/2014/main" id="{F05977B6-79EE-4CF3-A1CD-61670A624DE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84684" y="3643253"/>
            <a:ext cx="1209738" cy="79036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cunetix Vulnerability Scanner Reviews">
            <a:extLst>
              <a:ext uri="{FF2B5EF4-FFF2-40B4-BE49-F238E27FC236}">
                <a16:creationId xmlns:a16="http://schemas.microsoft.com/office/drawing/2014/main" id="{CB5D8A58-A26A-4789-8695-C33CAAD76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7405" y="1296425"/>
            <a:ext cx="1004295" cy="68424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Netsparker Reviews">
            <a:extLst>
              <a:ext uri="{FF2B5EF4-FFF2-40B4-BE49-F238E27FC236}">
                <a16:creationId xmlns:a16="http://schemas.microsoft.com/office/drawing/2014/main" id="{B2EFB499-245E-4FAA-B752-629A96AE33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6579" y="4462726"/>
            <a:ext cx="685946" cy="68594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Micro Focus Fortify On Demand Reviews">
            <a:extLst>
              <a:ext uri="{FF2B5EF4-FFF2-40B4-BE49-F238E27FC236}">
                <a16:creationId xmlns:a16="http://schemas.microsoft.com/office/drawing/2014/main" id="{459E5B5B-4216-43CA-AB07-34BC8768D5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6580" y="2869872"/>
            <a:ext cx="685946" cy="68594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Veracode Application Security Platform Reviews">
            <a:extLst>
              <a:ext uri="{FF2B5EF4-FFF2-40B4-BE49-F238E27FC236}">
                <a16:creationId xmlns:a16="http://schemas.microsoft.com/office/drawing/2014/main" id="{BB3CCB83-9573-4B9F-9911-BC072682F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6580" y="2113748"/>
            <a:ext cx="685946" cy="6708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4A1F656-A884-4AF9-9635-2041FD871854}"/>
              </a:ext>
            </a:extLst>
          </p:cNvPr>
          <p:cNvSpPr txBox="1"/>
          <p:nvPr/>
        </p:nvSpPr>
        <p:spPr>
          <a:xfrm>
            <a:off x="1729584" y="5364461"/>
            <a:ext cx="3232943" cy="646331"/>
          </a:xfrm>
          <a:prstGeom prst="rect">
            <a:avLst/>
          </a:prstGeom>
          <a:noFill/>
        </p:spPr>
        <p:txBody>
          <a:bodyPr wrap="square">
            <a:spAutoFit/>
          </a:bodyPr>
          <a:lstStyle/>
          <a:p>
            <a:r>
              <a:rPr lang="en-US" dirty="0">
                <a:hlinkClick r:id="rId9"/>
              </a:rPr>
              <a:t>Vulnerability Scanning Tools | OWASP</a:t>
            </a:r>
            <a:endParaRPr lang="en-BE" dirty="0"/>
          </a:p>
        </p:txBody>
      </p:sp>
      <p:sp>
        <p:nvSpPr>
          <p:cNvPr id="13" name="TextBox 12">
            <a:extLst>
              <a:ext uri="{FF2B5EF4-FFF2-40B4-BE49-F238E27FC236}">
                <a16:creationId xmlns:a16="http://schemas.microsoft.com/office/drawing/2014/main" id="{27518AD3-DAD4-4AC7-A20E-34BC78042113}"/>
              </a:ext>
            </a:extLst>
          </p:cNvPr>
          <p:cNvSpPr txBox="1"/>
          <p:nvPr/>
        </p:nvSpPr>
        <p:spPr>
          <a:xfrm>
            <a:off x="4967808" y="5368157"/>
            <a:ext cx="3906255" cy="646331"/>
          </a:xfrm>
          <a:prstGeom prst="rect">
            <a:avLst/>
          </a:prstGeom>
          <a:noFill/>
        </p:spPr>
        <p:txBody>
          <a:bodyPr wrap="square">
            <a:spAutoFit/>
          </a:bodyPr>
          <a:lstStyle/>
          <a:p>
            <a:r>
              <a:rPr lang="en-US" dirty="0">
                <a:hlinkClick r:id="rId10"/>
              </a:rPr>
              <a:t>Best Dynamic Application Security Testing (DAST) Software in 2020 | G2</a:t>
            </a:r>
            <a:endParaRPr lang="en-BE" dirty="0"/>
          </a:p>
        </p:txBody>
      </p:sp>
      <p:sp>
        <p:nvSpPr>
          <p:cNvPr id="17" name="TextBox 16">
            <a:extLst>
              <a:ext uri="{FF2B5EF4-FFF2-40B4-BE49-F238E27FC236}">
                <a16:creationId xmlns:a16="http://schemas.microsoft.com/office/drawing/2014/main" id="{3A05B432-0393-4B31-861C-F700A5E46C39}"/>
              </a:ext>
            </a:extLst>
          </p:cNvPr>
          <p:cNvSpPr txBox="1"/>
          <p:nvPr/>
        </p:nvSpPr>
        <p:spPr>
          <a:xfrm>
            <a:off x="3736908" y="2095010"/>
            <a:ext cx="3232943" cy="646331"/>
          </a:xfrm>
          <a:prstGeom prst="rect">
            <a:avLst/>
          </a:prstGeom>
          <a:noFill/>
        </p:spPr>
        <p:txBody>
          <a:bodyPr wrap="square">
            <a:spAutoFit/>
          </a:bodyPr>
          <a:lstStyle/>
          <a:p>
            <a:r>
              <a:rPr lang="en-US" dirty="0">
                <a:hlinkClick r:id="rId11"/>
              </a:rPr>
              <a:t>Application Security Software | Veracode</a:t>
            </a:r>
            <a:endParaRPr lang="en-BE" dirty="0"/>
          </a:p>
        </p:txBody>
      </p:sp>
      <p:sp>
        <p:nvSpPr>
          <p:cNvPr id="19" name="TextBox 18">
            <a:extLst>
              <a:ext uri="{FF2B5EF4-FFF2-40B4-BE49-F238E27FC236}">
                <a16:creationId xmlns:a16="http://schemas.microsoft.com/office/drawing/2014/main" id="{9A01E71E-1B40-44B3-A3E0-F6FB18747447}"/>
              </a:ext>
            </a:extLst>
          </p:cNvPr>
          <p:cNvSpPr txBox="1"/>
          <p:nvPr/>
        </p:nvSpPr>
        <p:spPr>
          <a:xfrm>
            <a:off x="3736908" y="2872932"/>
            <a:ext cx="5121065" cy="646331"/>
          </a:xfrm>
          <a:prstGeom prst="rect">
            <a:avLst/>
          </a:prstGeom>
          <a:noFill/>
        </p:spPr>
        <p:txBody>
          <a:bodyPr wrap="square">
            <a:spAutoFit/>
          </a:bodyPr>
          <a:lstStyle/>
          <a:p>
            <a:r>
              <a:rPr lang="en-US" dirty="0">
                <a:hlinkClick r:id="rId12"/>
              </a:rPr>
              <a:t>Security Testing as a Service: Fortify on Demand </a:t>
            </a:r>
          </a:p>
          <a:p>
            <a:r>
              <a:rPr lang="en-US" dirty="0">
                <a:hlinkClick r:id="rId12"/>
              </a:rPr>
              <a:t>| Micro Focus (microfocus.com)</a:t>
            </a:r>
            <a:endParaRPr lang="en-BE" dirty="0"/>
          </a:p>
        </p:txBody>
      </p:sp>
      <p:sp>
        <p:nvSpPr>
          <p:cNvPr id="21" name="TextBox 20">
            <a:extLst>
              <a:ext uri="{FF2B5EF4-FFF2-40B4-BE49-F238E27FC236}">
                <a16:creationId xmlns:a16="http://schemas.microsoft.com/office/drawing/2014/main" id="{A99FCFCA-E435-4B29-B70C-11D017537552}"/>
              </a:ext>
            </a:extLst>
          </p:cNvPr>
          <p:cNvSpPr txBox="1"/>
          <p:nvPr/>
        </p:nvSpPr>
        <p:spPr>
          <a:xfrm>
            <a:off x="3736908" y="4464531"/>
            <a:ext cx="5121065" cy="646331"/>
          </a:xfrm>
          <a:prstGeom prst="rect">
            <a:avLst/>
          </a:prstGeom>
          <a:noFill/>
        </p:spPr>
        <p:txBody>
          <a:bodyPr wrap="square">
            <a:spAutoFit/>
          </a:bodyPr>
          <a:lstStyle/>
          <a:p>
            <a:r>
              <a:rPr lang="en-US" dirty="0" err="1">
                <a:hlinkClick r:id="rId13"/>
              </a:rPr>
              <a:t>Netsparker</a:t>
            </a:r>
            <a:r>
              <a:rPr lang="en-US" dirty="0">
                <a:hlinkClick r:id="rId13"/>
              </a:rPr>
              <a:t> Web App. Security Solution Features </a:t>
            </a:r>
          </a:p>
          <a:p>
            <a:r>
              <a:rPr lang="en-US" dirty="0">
                <a:hlinkClick r:id="rId13"/>
              </a:rPr>
              <a:t>| </a:t>
            </a:r>
            <a:r>
              <a:rPr lang="en-US" dirty="0" err="1">
                <a:hlinkClick r:id="rId13"/>
              </a:rPr>
              <a:t>Netsparker</a:t>
            </a:r>
            <a:endParaRPr lang="en-BE" dirty="0"/>
          </a:p>
        </p:txBody>
      </p:sp>
      <p:sp>
        <p:nvSpPr>
          <p:cNvPr id="23" name="TextBox 22">
            <a:extLst>
              <a:ext uri="{FF2B5EF4-FFF2-40B4-BE49-F238E27FC236}">
                <a16:creationId xmlns:a16="http://schemas.microsoft.com/office/drawing/2014/main" id="{CDE4094B-7096-4130-82C1-DE591F2793B5}"/>
              </a:ext>
            </a:extLst>
          </p:cNvPr>
          <p:cNvSpPr txBox="1"/>
          <p:nvPr/>
        </p:nvSpPr>
        <p:spPr>
          <a:xfrm>
            <a:off x="3736908" y="1302645"/>
            <a:ext cx="5121065" cy="646331"/>
          </a:xfrm>
          <a:prstGeom prst="rect">
            <a:avLst/>
          </a:prstGeom>
          <a:noFill/>
        </p:spPr>
        <p:txBody>
          <a:bodyPr wrap="square">
            <a:spAutoFit/>
          </a:bodyPr>
          <a:lstStyle/>
          <a:p>
            <a:r>
              <a:rPr lang="en-US" dirty="0">
                <a:hlinkClick r:id="rId14"/>
              </a:rPr>
              <a:t>Vulnerability Scanner - Web Application Security | </a:t>
            </a:r>
            <a:r>
              <a:rPr lang="en-US" dirty="0" err="1">
                <a:hlinkClick r:id="rId14"/>
              </a:rPr>
              <a:t>Acunetix</a:t>
            </a:r>
            <a:endParaRPr lang="en-BE" dirty="0"/>
          </a:p>
        </p:txBody>
      </p:sp>
      <p:sp>
        <p:nvSpPr>
          <p:cNvPr id="25" name="TextBox 24">
            <a:extLst>
              <a:ext uri="{FF2B5EF4-FFF2-40B4-BE49-F238E27FC236}">
                <a16:creationId xmlns:a16="http://schemas.microsoft.com/office/drawing/2014/main" id="{10190A8F-0968-4291-9D4B-32F2125E278A}"/>
              </a:ext>
            </a:extLst>
          </p:cNvPr>
          <p:cNvSpPr txBox="1"/>
          <p:nvPr/>
        </p:nvSpPr>
        <p:spPr>
          <a:xfrm>
            <a:off x="3736908" y="3738034"/>
            <a:ext cx="4666975" cy="646331"/>
          </a:xfrm>
          <a:prstGeom prst="rect">
            <a:avLst/>
          </a:prstGeom>
          <a:noFill/>
        </p:spPr>
        <p:txBody>
          <a:bodyPr wrap="square">
            <a:spAutoFit/>
          </a:bodyPr>
          <a:lstStyle/>
          <a:p>
            <a:r>
              <a:rPr lang="en-US" dirty="0">
                <a:hlinkClick r:id="rId15"/>
              </a:rPr>
              <a:t>HCL </a:t>
            </a:r>
            <a:r>
              <a:rPr lang="en-US" dirty="0" err="1">
                <a:hlinkClick r:id="rId15"/>
              </a:rPr>
              <a:t>AppScan</a:t>
            </a:r>
            <a:r>
              <a:rPr lang="en-US" dirty="0">
                <a:hlinkClick r:id="rId15"/>
              </a:rPr>
              <a:t> | HCL Software (hcltechsw.com)</a:t>
            </a:r>
            <a:endParaRPr lang="en-BE" dirty="0"/>
          </a:p>
        </p:txBody>
      </p:sp>
      <p:pic>
        <p:nvPicPr>
          <p:cNvPr id="16" name="Picture 15">
            <a:extLst>
              <a:ext uri="{FF2B5EF4-FFF2-40B4-BE49-F238E27FC236}">
                <a16:creationId xmlns:a16="http://schemas.microsoft.com/office/drawing/2014/main" id="{FF5C57FB-B3D2-417A-AC15-5F5EDF106296}"/>
              </a:ext>
              <a:ext uri="{C183D7F6-B498-43B3-948B-1728B52AA6E4}">
                <adec:decorative xmlns:adec="http://schemas.microsoft.com/office/drawing/2017/decorative" val="1"/>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784684" y="6055391"/>
            <a:ext cx="2543530" cy="495369"/>
          </a:xfrm>
          <a:prstGeom prst="rect">
            <a:avLst/>
          </a:prstGeom>
        </p:spPr>
      </p:pic>
      <p:sp>
        <p:nvSpPr>
          <p:cNvPr id="29" name="TextBox 28">
            <a:extLst>
              <a:ext uri="{FF2B5EF4-FFF2-40B4-BE49-F238E27FC236}">
                <a16:creationId xmlns:a16="http://schemas.microsoft.com/office/drawing/2014/main" id="{66F8A43B-7924-4D15-A9EC-AF9E07EBA7D4}"/>
              </a:ext>
            </a:extLst>
          </p:cNvPr>
          <p:cNvSpPr txBox="1"/>
          <p:nvPr/>
        </p:nvSpPr>
        <p:spPr>
          <a:xfrm>
            <a:off x="4968552" y="6056063"/>
            <a:ext cx="3801376" cy="646331"/>
          </a:xfrm>
          <a:prstGeom prst="rect">
            <a:avLst/>
          </a:prstGeom>
          <a:noFill/>
        </p:spPr>
        <p:txBody>
          <a:bodyPr wrap="square">
            <a:spAutoFit/>
          </a:bodyPr>
          <a:lstStyle/>
          <a:p>
            <a:r>
              <a:rPr lang="en-US" dirty="0">
                <a:hlinkClick r:id="rId17"/>
              </a:rPr>
              <a:t>Burp Suite Community Edition - </a:t>
            </a:r>
            <a:r>
              <a:rPr lang="en-US" dirty="0" err="1">
                <a:hlinkClick r:id="rId17"/>
              </a:rPr>
              <a:t>PortSwigger</a:t>
            </a:r>
            <a:endParaRPr lang="en-BE" dirty="0"/>
          </a:p>
        </p:txBody>
      </p:sp>
      <p:sp>
        <p:nvSpPr>
          <p:cNvPr id="2" name="Title 5">
            <a:extLst>
              <a:ext uri="{FF2B5EF4-FFF2-40B4-BE49-F238E27FC236}">
                <a16:creationId xmlns:a16="http://schemas.microsoft.com/office/drawing/2014/main" id="{4CF031B0-AFD9-48E1-9CCE-61C34F02A519}"/>
              </a:ext>
            </a:extLst>
          </p:cNvPr>
          <p:cNvSpPr txBox="1">
            <a:spLocks noGrp="1"/>
          </p:cNvSpPr>
          <p:nvPr>
            <p:ph type="title" idx="4294967295"/>
          </p:nvPr>
        </p:nvSpPr>
        <p:spPr>
          <a:xfrm>
            <a:off x="9019592" y="1050505"/>
            <a:ext cx="3172408"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0070C0"/>
                </a:solidFill>
                <a:effectLst/>
                <a:uLnTx/>
                <a:uFillTx/>
                <a:latin typeface="Segoe UI Semibold" panose="020B0502040204020203" pitchFamily="34" charset="0"/>
                <a:ea typeface="+mn-ea"/>
                <a:cs typeface="Segoe UI Semibold" panose="020B0502040204020203" pitchFamily="34" charset="0"/>
              </a:rPr>
              <a:t>DAST Tools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33641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32"/>
            <a:ext cx="12192000" cy="6858000"/>
          </a:xfrm>
          <a:prstGeom prst="rect">
            <a:avLst/>
          </a:prstGeom>
        </p:spPr>
      </p:pic>
      <p:sp>
        <p:nvSpPr>
          <p:cNvPr id="22" name="Title 5">
            <a:extLst>
              <a:ext uri="{FF2B5EF4-FFF2-40B4-BE49-F238E27FC236}">
                <a16:creationId xmlns:a16="http://schemas.microsoft.com/office/drawing/2014/main" id="{D64A7587-F244-403C-838D-87B190955BC0}"/>
              </a:ext>
            </a:extLst>
          </p:cNvPr>
          <p:cNvSpPr txBox="1">
            <a:spLocks noGrp="1"/>
          </p:cNvSpPr>
          <p:nvPr>
            <p:ph type="title" idx="4294967295"/>
          </p:nvPr>
        </p:nvSpPr>
        <p:spPr>
          <a:xfrm>
            <a:off x="3342518" y="293548"/>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Security Development Lifecycle</a:t>
            </a:r>
          </a:p>
        </p:txBody>
      </p:sp>
      <p:grpSp>
        <p:nvGrpSpPr>
          <p:cNvPr id="2" name="Group 1" descr="security Development Lifecycle">
            <a:extLst>
              <a:ext uri="{FF2B5EF4-FFF2-40B4-BE49-F238E27FC236}">
                <a16:creationId xmlns:a16="http://schemas.microsoft.com/office/drawing/2014/main" id="{748753F7-2499-4973-96DF-89ED7EA9E7AF}"/>
              </a:ext>
            </a:extLst>
          </p:cNvPr>
          <p:cNvGrpSpPr/>
          <p:nvPr/>
        </p:nvGrpSpPr>
        <p:grpSpPr>
          <a:xfrm>
            <a:off x="3342518" y="2156075"/>
            <a:ext cx="8506581" cy="3800225"/>
            <a:chOff x="446360" y="1898725"/>
            <a:chExt cx="11433714" cy="4010287"/>
          </a:xfrm>
        </p:grpSpPr>
        <p:sp>
          <p:nvSpPr>
            <p:cNvPr id="17" name="Rectangle 16">
              <a:extLst>
                <a:ext uri="{FF2B5EF4-FFF2-40B4-BE49-F238E27FC236}">
                  <a16:creationId xmlns:a16="http://schemas.microsoft.com/office/drawing/2014/main" id="{5AA9216C-B5AE-4F20-B815-ECFD3519CC95}"/>
                </a:ext>
              </a:extLst>
            </p:cNvPr>
            <p:cNvSpPr>
              <a:spLocks noChangeAspect="1"/>
            </p:cNvSpPr>
            <p:nvPr/>
          </p:nvSpPr>
          <p:spPr>
            <a:xfrm>
              <a:off x="10294029" y="2845917"/>
              <a:ext cx="1417320" cy="1298343"/>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08054" rIns="182880" bIns="10805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Incident</a:t>
              </a:r>
            </a:p>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Response (MSRC) </a:t>
              </a:r>
            </a:p>
          </p:txBody>
        </p:sp>
        <p:sp>
          <p:nvSpPr>
            <p:cNvPr id="18" name="Rectangle 17">
              <a:extLst>
                <a:ext uri="{FF2B5EF4-FFF2-40B4-BE49-F238E27FC236}">
                  <a16:creationId xmlns:a16="http://schemas.microsoft.com/office/drawing/2014/main" id="{EC527D9C-FDD2-420E-81E4-F0FACD52B82A}"/>
                </a:ext>
              </a:extLst>
            </p:cNvPr>
            <p:cNvSpPr>
              <a:spLocks noChangeAspect="1"/>
            </p:cNvSpPr>
            <p:nvPr/>
          </p:nvSpPr>
          <p:spPr>
            <a:xfrm>
              <a:off x="8814209" y="2845916"/>
              <a:ext cx="1417320" cy="1298342"/>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08054" rIns="182880" bIns="10805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Establish release criteria &amp; sign-off as part of FSR</a:t>
              </a:r>
            </a:p>
          </p:txBody>
        </p:sp>
        <p:sp>
          <p:nvSpPr>
            <p:cNvPr id="19" name="Rectangle 18">
              <a:extLst>
                <a:ext uri="{FF2B5EF4-FFF2-40B4-BE49-F238E27FC236}">
                  <a16:creationId xmlns:a16="http://schemas.microsoft.com/office/drawing/2014/main" id="{2C759223-F388-48AE-87D5-02B379A31009}"/>
                </a:ext>
              </a:extLst>
            </p:cNvPr>
            <p:cNvSpPr>
              <a:spLocks noChangeAspect="1"/>
            </p:cNvSpPr>
            <p:nvPr/>
          </p:nvSpPr>
          <p:spPr>
            <a:xfrm>
              <a:off x="3449655" y="2845916"/>
              <a:ext cx="5263717" cy="1298341"/>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08054" rIns="182880" bIns="10805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20" normalizeH="0" baseline="0" noProof="0" dirty="0">
                  <a:ln>
                    <a:noFill/>
                  </a:ln>
                  <a:solidFill>
                    <a:prstClr val="white"/>
                  </a:solidFill>
                  <a:effectLst/>
                  <a:uLnTx/>
                  <a:uFillTx/>
                  <a:latin typeface="Segoe UI"/>
                  <a:ea typeface="+mn-ea"/>
                  <a:cs typeface="+mn-cs"/>
                </a:rPr>
                <a:t>Guide product teams to meet SDL requirements</a:t>
              </a:r>
            </a:p>
          </p:txBody>
        </p:sp>
        <p:sp>
          <p:nvSpPr>
            <p:cNvPr id="20" name="Rectangle 19">
              <a:extLst>
                <a:ext uri="{FF2B5EF4-FFF2-40B4-BE49-F238E27FC236}">
                  <a16:creationId xmlns:a16="http://schemas.microsoft.com/office/drawing/2014/main" id="{0FE424F6-DC56-4202-AB5E-D2BD5BEA9F40}"/>
                </a:ext>
              </a:extLst>
            </p:cNvPr>
            <p:cNvSpPr>
              <a:spLocks noChangeAspect="1"/>
            </p:cNvSpPr>
            <p:nvPr/>
          </p:nvSpPr>
          <p:spPr>
            <a:xfrm>
              <a:off x="446360" y="2845916"/>
              <a:ext cx="2892758" cy="1298339"/>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08054" rIns="182880" bIns="10805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mn-cs"/>
                </a:rPr>
                <a:t>Administer and track </a:t>
              </a:r>
              <a:br>
                <a:rPr kumimoji="0" lang="en-US" sz="1400" b="0" i="0" u="none" strike="noStrike" kern="1200" cap="none" spc="0" normalizeH="0" baseline="0" noProof="0" dirty="0">
                  <a:ln>
                    <a:noFill/>
                  </a:ln>
                  <a:solidFill>
                    <a:prstClr val="white"/>
                  </a:solidFill>
                  <a:effectLst/>
                  <a:uLnTx/>
                  <a:uFillTx/>
                  <a:latin typeface="Segoe UI"/>
                  <a:ea typeface="+mn-ea"/>
                  <a:cs typeface="+mn-cs"/>
                </a:rPr>
              </a:br>
              <a:r>
                <a:rPr kumimoji="0" lang="en-US" sz="1400" b="0" i="0" u="none" strike="noStrike" kern="1200" cap="none" spc="0" normalizeH="0" baseline="0" noProof="0" dirty="0">
                  <a:ln>
                    <a:noFill/>
                  </a:ln>
                  <a:solidFill>
                    <a:prstClr val="white"/>
                  </a:solidFill>
                  <a:effectLst/>
                  <a:uLnTx/>
                  <a:uFillTx/>
                  <a:latin typeface="Segoe UI"/>
                  <a:ea typeface="+mn-ea"/>
                  <a:cs typeface="+mn-cs"/>
                </a:rPr>
                <a:t>security training </a:t>
              </a:r>
            </a:p>
          </p:txBody>
        </p:sp>
        <p:grpSp>
          <p:nvGrpSpPr>
            <p:cNvPr id="21" name="Group 20">
              <a:extLst>
                <a:ext uri="{FF2B5EF4-FFF2-40B4-BE49-F238E27FC236}">
                  <a16:creationId xmlns:a16="http://schemas.microsoft.com/office/drawing/2014/main" id="{2CE44072-DA5E-43F2-9DFB-56C94BB1D211}"/>
                </a:ext>
              </a:extLst>
            </p:cNvPr>
            <p:cNvGrpSpPr/>
            <p:nvPr/>
          </p:nvGrpSpPr>
          <p:grpSpPr>
            <a:xfrm>
              <a:off x="454135" y="4259390"/>
              <a:ext cx="11425939" cy="745368"/>
              <a:chOff x="464912" y="3310996"/>
              <a:chExt cx="11425939" cy="558259"/>
            </a:xfrm>
            <a:solidFill>
              <a:srgbClr val="1D4380"/>
            </a:solidFill>
          </p:grpSpPr>
          <p:sp>
            <p:nvSpPr>
              <p:cNvPr id="23" name="1-Training Text">
                <a:extLst>
                  <a:ext uri="{FF2B5EF4-FFF2-40B4-BE49-F238E27FC236}">
                    <a16:creationId xmlns:a16="http://schemas.microsoft.com/office/drawing/2014/main" id="{7154EB46-6BEA-41D6-A9B3-9D8C3D49C6C2}"/>
                  </a:ext>
                </a:extLst>
              </p:cNvPr>
              <p:cNvSpPr/>
              <p:nvPr/>
            </p:nvSpPr>
            <p:spPr>
              <a:xfrm>
                <a:off x="464912" y="3310996"/>
                <a:ext cx="1608848" cy="558259"/>
              </a:xfrm>
              <a:prstGeom prst="homePlate">
                <a:avLst>
                  <a:gd name="adj" fmla="val 34439"/>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20650" marR="0" lvl="0" indent="0" algn="l" defTabSz="91190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Semibold" pitchFamily="34" charset="0"/>
                    <a:ea typeface="+mn-ea"/>
                    <a:cs typeface="+mn-cs"/>
                  </a:rPr>
                  <a:t>Training</a:t>
                </a:r>
              </a:p>
            </p:txBody>
          </p:sp>
          <p:sp>
            <p:nvSpPr>
              <p:cNvPr id="24" name="2-Requirements Text">
                <a:extLst>
                  <a:ext uri="{FF2B5EF4-FFF2-40B4-BE49-F238E27FC236}">
                    <a16:creationId xmlns:a16="http://schemas.microsoft.com/office/drawing/2014/main" id="{E52EB2F1-0ECF-4A60-8341-B2D735E224AA}"/>
                  </a:ext>
                </a:extLst>
              </p:cNvPr>
              <p:cNvSpPr/>
              <p:nvPr/>
            </p:nvSpPr>
            <p:spPr>
              <a:xfrm>
                <a:off x="1957627" y="3310996"/>
                <a:ext cx="1608848"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78126" marR="0" lvl="0" indent="0" algn="l" defTabSz="91190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Semibold" pitchFamily="34" charset="0"/>
                    <a:ea typeface="+mn-ea"/>
                    <a:cs typeface="+mn-cs"/>
                  </a:rPr>
                  <a:t>Requirements</a:t>
                </a:r>
              </a:p>
            </p:txBody>
          </p:sp>
          <p:sp>
            <p:nvSpPr>
              <p:cNvPr id="25" name="2-Requirements Text">
                <a:extLst>
                  <a:ext uri="{FF2B5EF4-FFF2-40B4-BE49-F238E27FC236}">
                    <a16:creationId xmlns:a16="http://schemas.microsoft.com/office/drawing/2014/main" id="{52B78192-E25F-4B8C-96B5-4DF342A562CE}"/>
                  </a:ext>
                </a:extLst>
              </p:cNvPr>
              <p:cNvSpPr/>
              <p:nvPr/>
            </p:nvSpPr>
            <p:spPr>
              <a:xfrm>
                <a:off x="3450342" y="3310996"/>
                <a:ext cx="1895782"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20650" marR="0" lvl="0" indent="0" algn="l" defTabSz="91190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Semibold" pitchFamily="34" charset="0"/>
                    <a:ea typeface="+mn-ea"/>
                    <a:cs typeface="+mn-cs"/>
                  </a:rPr>
                  <a:t>Design</a:t>
                </a:r>
              </a:p>
            </p:txBody>
          </p:sp>
          <p:sp>
            <p:nvSpPr>
              <p:cNvPr id="26" name="2-Requirements Text">
                <a:extLst>
                  <a:ext uri="{FF2B5EF4-FFF2-40B4-BE49-F238E27FC236}">
                    <a16:creationId xmlns:a16="http://schemas.microsoft.com/office/drawing/2014/main" id="{E994F4A5-435C-462C-A71B-4C92AB424080}"/>
                  </a:ext>
                </a:extLst>
              </p:cNvPr>
              <p:cNvSpPr/>
              <p:nvPr/>
            </p:nvSpPr>
            <p:spPr>
              <a:xfrm>
                <a:off x="5229992" y="3310996"/>
                <a:ext cx="1895782"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17475" marR="0" lvl="0" indent="0" algn="l" defTabSz="91190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Semibold" pitchFamily="34" charset="0"/>
                    <a:ea typeface="+mn-ea"/>
                    <a:cs typeface="+mn-cs"/>
                  </a:rPr>
                  <a:t>Implementation</a:t>
                </a:r>
              </a:p>
            </p:txBody>
          </p:sp>
          <p:sp>
            <p:nvSpPr>
              <p:cNvPr id="27" name="2-Requirements Text">
                <a:extLst>
                  <a:ext uri="{FF2B5EF4-FFF2-40B4-BE49-F238E27FC236}">
                    <a16:creationId xmlns:a16="http://schemas.microsoft.com/office/drawing/2014/main" id="{2BF3A20A-AB91-4FB1-9A24-7A3C4A97DAA0}"/>
                  </a:ext>
                </a:extLst>
              </p:cNvPr>
              <p:cNvSpPr/>
              <p:nvPr/>
            </p:nvSpPr>
            <p:spPr>
              <a:xfrm>
                <a:off x="7009642" y="3310996"/>
                <a:ext cx="1895782"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17475" marR="0" lvl="0" indent="0" algn="l" defTabSz="91190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Semibold" pitchFamily="34" charset="0"/>
                    <a:ea typeface="+mn-ea"/>
                    <a:cs typeface="+mn-cs"/>
                  </a:rPr>
                  <a:t>Verification</a:t>
                </a:r>
              </a:p>
            </p:txBody>
          </p:sp>
          <p:sp>
            <p:nvSpPr>
              <p:cNvPr id="28" name="2-Requirements Text">
                <a:extLst>
                  <a:ext uri="{FF2B5EF4-FFF2-40B4-BE49-F238E27FC236}">
                    <a16:creationId xmlns:a16="http://schemas.microsoft.com/office/drawing/2014/main" id="{228EE51D-92F0-47A0-B4F4-E8FFC3181E28}"/>
                  </a:ext>
                </a:extLst>
              </p:cNvPr>
              <p:cNvSpPr/>
              <p:nvPr/>
            </p:nvSpPr>
            <p:spPr>
              <a:xfrm>
                <a:off x="8789290" y="3310996"/>
                <a:ext cx="1608848"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17475" marR="0" lvl="0" indent="0" algn="l" defTabSz="91190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Semibold" pitchFamily="34" charset="0"/>
                    <a:ea typeface="+mn-ea"/>
                    <a:cs typeface="+mn-cs"/>
                  </a:rPr>
                  <a:t>Release</a:t>
                </a:r>
              </a:p>
            </p:txBody>
          </p:sp>
          <p:sp>
            <p:nvSpPr>
              <p:cNvPr id="29" name="2-Requirements Text">
                <a:extLst>
                  <a:ext uri="{FF2B5EF4-FFF2-40B4-BE49-F238E27FC236}">
                    <a16:creationId xmlns:a16="http://schemas.microsoft.com/office/drawing/2014/main" id="{CBFB06EB-0B7A-4E14-9885-5DEB68C82F91}"/>
                  </a:ext>
                </a:extLst>
              </p:cNvPr>
              <p:cNvSpPr/>
              <p:nvPr/>
            </p:nvSpPr>
            <p:spPr>
              <a:xfrm>
                <a:off x="10282003" y="3310996"/>
                <a:ext cx="1608848"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17475" marR="0" lvl="0" indent="0" algn="l" defTabSz="91190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Semibold" pitchFamily="34" charset="0"/>
                    <a:ea typeface="+mn-ea"/>
                    <a:cs typeface="+mn-cs"/>
                  </a:rPr>
                  <a:t>Response</a:t>
                </a:r>
              </a:p>
            </p:txBody>
          </p:sp>
        </p:grpSp>
        <p:sp>
          <p:nvSpPr>
            <p:cNvPr id="30" name="Rectangle 29">
              <a:extLst>
                <a:ext uri="{FF2B5EF4-FFF2-40B4-BE49-F238E27FC236}">
                  <a16:creationId xmlns:a16="http://schemas.microsoft.com/office/drawing/2014/main" id="{1D969A3B-A2A1-442F-A7F7-3989B49D31E7}"/>
                </a:ext>
              </a:extLst>
            </p:cNvPr>
            <p:cNvSpPr/>
            <p:nvPr/>
          </p:nvSpPr>
          <p:spPr bwMode="auto">
            <a:xfrm>
              <a:off x="446360" y="1898725"/>
              <a:ext cx="2892759" cy="954473"/>
            </a:xfrm>
            <a:prstGeom prst="rect">
              <a:avLst/>
            </a:prstGeom>
            <a:solidFill>
              <a:srgbClr val="0171B0"/>
            </a:solidFill>
            <a:ln w="25400" cap="flat" cmpd="sng" algn="ctr">
              <a:noFill/>
              <a:prstDash val="solid"/>
            </a:ln>
            <a:effectLst/>
          </p:spPr>
          <p:txBody>
            <a:bodyPr lIns="226962" tIns="56739" rIns="113476" bIns="56739"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a:ea typeface="+mn-ea"/>
                  <a:cs typeface="Segoe UI" pitchFamily="34" charset="0"/>
                </a:rPr>
                <a:t>Education</a:t>
              </a:r>
            </a:p>
          </p:txBody>
        </p:sp>
        <p:sp>
          <p:nvSpPr>
            <p:cNvPr id="31" name="Rectangle 30">
              <a:extLst>
                <a:ext uri="{FF2B5EF4-FFF2-40B4-BE49-F238E27FC236}">
                  <a16:creationId xmlns:a16="http://schemas.microsoft.com/office/drawing/2014/main" id="{2A729097-D14F-43AB-B9D8-3F88492F3CA6}"/>
                </a:ext>
              </a:extLst>
            </p:cNvPr>
            <p:cNvSpPr/>
            <p:nvPr/>
          </p:nvSpPr>
          <p:spPr bwMode="auto">
            <a:xfrm>
              <a:off x="3449655" y="1898728"/>
              <a:ext cx="5263717" cy="954474"/>
            </a:xfrm>
            <a:prstGeom prst="rect">
              <a:avLst/>
            </a:prstGeom>
            <a:solidFill>
              <a:srgbClr val="0171B0"/>
            </a:solidFill>
            <a:ln w="25400" cap="flat" cmpd="sng" algn="ctr">
              <a:noFill/>
              <a:prstDash val="solid"/>
            </a:ln>
            <a:effectLst/>
          </p:spPr>
          <p:txBody>
            <a:bodyPr lIns="226962" tIns="56739" rIns="113476" bIns="56739"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a:ea typeface="+mn-ea"/>
                  <a:cs typeface="Segoe UI" pitchFamily="34" charset="0"/>
                </a:rPr>
                <a:t>Process</a:t>
              </a:r>
            </a:p>
          </p:txBody>
        </p:sp>
        <p:sp>
          <p:nvSpPr>
            <p:cNvPr id="32" name="Rectangle 31">
              <a:extLst>
                <a:ext uri="{FF2B5EF4-FFF2-40B4-BE49-F238E27FC236}">
                  <a16:creationId xmlns:a16="http://schemas.microsoft.com/office/drawing/2014/main" id="{3FC73F43-6280-4FDA-A660-87329C808D4C}"/>
                </a:ext>
              </a:extLst>
            </p:cNvPr>
            <p:cNvSpPr/>
            <p:nvPr/>
          </p:nvSpPr>
          <p:spPr bwMode="auto">
            <a:xfrm>
              <a:off x="8814209" y="1898726"/>
              <a:ext cx="2897140" cy="954474"/>
            </a:xfrm>
            <a:prstGeom prst="rect">
              <a:avLst/>
            </a:prstGeom>
            <a:solidFill>
              <a:srgbClr val="0171B0"/>
            </a:solidFill>
            <a:ln w="25400" cap="flat" cmpd="sng" algn="ctr">
              <a:noFill/>
              <a:prstDash val="solid"/>
            </a:ln>
            <a:effectLst/>
          </p:spPr>
          <p:txBody>
            <a:bodyPr lIns="226962" tIns="56739" rIns="113476" bIns="56739"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a:ea typeface="+mn-ea"/>
                  <a:cs typeface="Segoe UI" pitchFamily="34" charset="0"/>
                </a:rPr>
                <a:t>Accountability</a:t>
              </a:r>
            </a:p>
          </p:txBody>
        </p:sp>
        <p:grpSp>
          <p:nvGrpSpPr>
            <p:cNvPr id="33" name="Group 32">
              <a:extLst>
                <a:ext uri="{FF2B5EF4-FFF2-40B4-BE49-F238E27FC236}">
                  <a16:creationId xmlns:a16="http://schemas.microsoft.com/office/drawing/2014/main" id="{971E95D0-21D0-46D5-84A4-F8DB395E7F65}"/>
                </a:ext>
              </a:extLst>
            </p:cNvPr>
            <p:cNvGrpSpPr/>
            <p:nvPr/>
          </p:nvGrpSpPr>
          <p:grpSpPr>
            <a:xfrm>
              <a:off x="625477" y="5145526"/>
              <a:ext cx="11254597" cy="763486"/>
              <a:chOff x="652994" y="5064040"/>
              <a:chExt cx="11254597" cy="763486"/>
            </a:xfrm>
          </p:grpSpPr>
          <p:sp>
            <p:nvSpPr>
              <p:cNvPr id="34" name="Rectangle 33">
                <a:extLst>
                  <a:ext uri="{FF2B5EF4-FFF2-40B4-BE49-F238E27FC236}">
                    <a16:creationId xmlns:a16="http://schemas.microsoft.com/office/drawing/2014/main" id="{7FA481B3-D0A8-4791-BE7B-9C81C5ACEF63}"/>
                  </a:ext>
                </a:extLst>
              </p:cNvPr>
              <p:cNvSpPr/>
              <p:nvPr/>
            </p:nvSpPr>
            <p:spPr>
              <a:xfrm>
                <a:off x="652994" y="5114232"/>
                <a:ext cx="11254597" cy="483734"/>
              </a:xfrm>
              <a:prstGeom prst="rect">
                <a:avLst/>
              </a:prstGeom>
            </p:spPr>
            <p:txBody>
              <a:bodyPr wrap="square" lIns="121592" tIns="60797" rIns="121592" bIns="60797">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1216001" rtl="0" eaLnBrk="1" fontAlgn="auto" latinLnBrk="0" hangingPunct="1">
                  <a:lnSpc>
                    <a:spcPct val="100000"/>
                  </a:lnSpc>
                  <a:spcBef>
                    <a:spcPts val="0"/>
                  </a:spcBef>
                  <a:spcAft>
                    <a:spcPts val="0"/>
                  </a:spcAft>
                  <a:buClrTx/>
                  <a:buSzPct val="95000"/>
                  <a:buFontTx/>
                  <a:buNone/>
                  <a:tabLst/>
                  <a:defRPr/>
                </a:pPr>
                <a:r>
                  <a:rPr kumimoji="0" lang="en-US" b="0" i="0" u="none" strike="noStrike" kern="1200" cap="none" spc="0" normalizeH="0" baseline="0" noProof="0" dirty="0">
                    <a:ln w="1905"/>
                    <a:solidFill>
                      <a:srgbClr val="E7E6E6">
                        <a:lumMod val="50000"/>
                      </a:srgbClr>
                    </a:solidFill>
                    <a:effectLst/>
                    <a:uLnTx/>
                    <a:uFillTx/>
                    <a:latin typeface="Segoe UI"/>
                    <a:ea typeface="ＭＳ Ｐゴシック" charset="-128"/>
                    <a:cs typeface="Segoe UI" pitchFamily="34" charset="0"/>
                  </a:rPr>
                  <a:t>Ongoing Process Improvements</a:t>
                </a:r>
              </a:p>
            </p:txBody>
          </p:sp>
          <p:grpSp>
            <p:nvGrpSpPr>
              <p:cNvPr id="35" name="Group 34">
                <a:extLst>
                  <a:ext uri="{FF2B5EF4-FFF2-40B4-BE49-F238E27FC236}">
                    <a16:creationId xmlns:a16="http://schemas.microsoft.com/office/drawing/2014/main" id="{2A102BFC-24B9-4BF5-97D3-79E802495181}"/>
                  </a:ext>
                </a:extLst>
              </p:cNvPr>
              <p:cNvGrpSpPr/>
              <p:nvPr/>
            </p:nvGrpSpPr>
            <p:grpSpPr>
              <a:xfrm>
                <a:off x="3227353" y="5064040"/>
                <a:ext cx="678390" cy="763486"/>
                <a:chOff x="6673849" y="2965374"/>
                <a:chExt cx="1715787" cy="1931015"/>
              </a:xfrm>
              <a:solidFill>
                <a:srgbClr val="92D050"/>
              </a:solidFill>
            </p:grpSpPr>
            <p:sp>
              <p:nvSpPr>
                <p:cNvPr id="36" name="Freeform 184">
                  <a:extLst>
                    <a:ext uri="{FF2B5EF4-FFF2-40B4-BE49-F238E27FC236}">
                      <a16:creationId xmlns:a16="http://schemas.microsoft.com/office/drawing/2014/main" id="{469A4177-3DE6-4845-91CC-EC938D939AB8}"/>
                    </a:ext>
                  </a:extLst>
                </p:cNvPr>
                <p:cNvSpPr>
                  <a:spLocks/>
                </p:cNvSpPr>
                <p:nvPr/>
              </p:nvSpPr>
              <p:spPr bwMode="black">
                <a:xfrm>
                  <a:off x="6673849" y="2965374"/>
                  <a:ext cx="1143858" cy="1536354"/>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Freeform 185">
                  <a:extLst>
                    <a:ext uri="{FF2B5EF4-FFF2-40B4-BE49-F238E27FC236}">
                      <a16:creationId xmlns:a16="http://schemas.microsoft.com/office/drawing/2014/main" id="{933092B3-1C99-4DB0-A14F-CB8CBF2CBCE9}"/>
                    </a:ext>
                  </a:extLst>
                </p:cNvPr>
                <p:cNvSpPr>
                  <a:spLocks/>
                </p:cNvSpPr>
                <p:nvPr/>
              </p:nvSpPr>
              <p:spPr bwMode="black">
                <a:xfrm rot="10800000">
                  <a:off x="7245778" y="3360034"/>
                  <a:ext cx="1143858" cy="153635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spTree>
    <p:extLst>
      <p:ext uri="{BB962C8B-B14F-4D97-AF65-F5344CB8AC3E}">
        <p14:creationId xmlns:p14="http://schemas.microsoft.com/office/powerpoint/2010/main" val="2566635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text on a white surface&#10;&#10;Description automatically generated">
            <a:extLst>
              <a:ext uri="{FF2B5EF4-FFF2-40B4-BE49-F238E27FC236}">
                <a16:creationId xmlns:a16="http://schemas.microsoft.com/office/drawing/2014/main" id="{B01B08BC-B433-4BB5-A655-F67A9B629D8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4" name="TextBox 3">
            <a:extLst>
              <a:ext uri="{FF2B5EF4-FFF2-40B4-BE49-F238E27FC236}">
                <a16:creationId xmlns:a16="http://schemas.microsoft.com/office/drawing/2014/main" id="{370E3F37-1683-4626-B61B-45F2C75A21C1}"/>
              </a:ext>
            </a:extLst>
          </p:cNvPr>
          <p:cNvSpPr txBox="1"/>
          <p:nvPr/>
        </p:nvSpPr>
        <p:spPr>
          <a:xfrm>
            <a:off x="0" y="1751424"/>
            <a:ext cx="12192000" cy="2942344"/>
          </a:xfrm>
          <a:prstGeom prst="rect">
            <a:avLst/>
          </a:prstGeom>
          <a:noFill/>
        </p:spPr>
        <p:txBody>
          <a:bodyPr wrap="square" lIns="182880" tIns="146304" rIns="182880" bIns="146304" rtlCol="0">
            <a:spAutoFit/>
          </a:bodyPr>
          <a:lstStyle/>
          <a:p>
            <a:pPr algn="ctr">
              <a:lnSpc>
                <a:spcPct val="90000"/>
              </a:lnSpc>
              <a:spcAft>
                <a:spcPts val="600"/>
              </a:spcAft>
            </a:pPr>
            <a:r>
              <a:rPr lang="en-US" sz="6000" dirty="0"/>
              <a:t>THAT’S ALL FOLKS!!</a:t>
            </a:r>
            <a:endParaRPr lang="en-BE" sz="6000" dirty="0"/>
          </a:p>
          <a:p>
            <a:pPr algn="ctr">
              <a:lnSpc>
                <a:spcPct val="90000"/>
              </a:lnSpc>
              <a:spcAft>
                <a:spcPts val="600"/>
              </a:spcAft>
            </a:pPr>
            <a:endParaRPr lang="en-US" sz="6000" dirty="0"/>
          </a:p>
          <a:p>
            <a:pPr algn="ctr">
              <a:lnSpc>
                <a:spcPct val="90000"/>
              </a:lnSpc>
              <a:spcAft>
                <a:spcPts val="600"/>
              </a:spcAft>
            </a:pPr>
            <a:r>
              <a:rPr lang="en-US" sz="6000" dirty="0"/>
              <a:t>THANKS!</a:t>
            </a:r>
          </a:p>
        </p:txBody>
      </p:sp>
    </p:spTree>
    <p:extLst>
      <p:ext uri="{BB962C8B-B14F-4D97-AF65-F5344CB8AC3E}">
        <p14:creationId xmlns:p14="http://schemas.microsoft.com/office/powerpoint/2010/main" val="42034420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32"/>
            <a:ext cx="12192000" cy="6858000"/>
          </a:xfrm>
          <a:prstGeom prst="rect">
            <a:avLst/>
          </a:prstGeom>
        </p:spPr>
      </p:pic>
      <p:pic>
        <p:nvPicPr>
          <p:cNvPr id="3084" name="Picture 12" descr="No Data Available">
            <a:extLst>
              <a:ext uri="{FF2B5EF4-FFF2-40B4-BE49-F238E27FC236}">
                <a16:creationId xmlns:a16="http://schemas.microsoft.com/office/drawing/2014/main" id="{1E2450B0-7530-4DCE-9E6C-25BCFFE78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8" y="4694046"/>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No Data Available">
            <a:extLst>
              <a:ext uri="{FF2B5EF4-FFF2-40B4-BE49-F238E27FC236}">
                <a16:creationId xmlns:a16="http://schemas.microsoft.com/office/drawing/2014/main" id="{53272095-5EC5-40EB-9894-511BC5C6F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5742" y="4696483"/>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No Data Available">
            <a:extLst>
              <a:ext uri="{FF2B5EF4-FFF2-40B4-BE49-F238E27FC236}">
                <a16:creationId xmlns:a16="http://schemas.microsoft.com/office/drawing/2014/main" id="{FAF4A948-5623-42D6-8CA0-57BB7118BF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2247" y="4674350"/>
            <a:ext cx="1749844" cy="9824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1D6191A4-0F0A-4653-90A6-6FA37FDA959C}"/>
              </a:ext>
            </a:extLst>
          </p:cNvPr>
          <p:cNvGraphicFramePr>
            <a:graphicFrameLocks noGrp="1"/>
          </p:cNvGraphicFramePr>
          <p:nvPr>
            <p:extLst>
              <p:ext uri="{D42A27DB-BD31-4B8C-83A1-F6EECF244321}">
                <p14:modId xmlns:p14="http://schemas.microsoft.com/office/powerpoint/2010/main" val="2929315473"/>
              </p:ext>
            </p:extLst>
          </p:nvPr>
        </p:nvGraphicFramePr>
        <p:xfrm>
          <a:off x="3086100" y="1188968"/>
          <a:ext cx="8813800" cy="5219411"/>
        </p:xfrm>
        <a:graphic>
          <a:graphicData uri="http://schemas.openxmlformats.org/drawingml/2006/table">
            <a:tbl>
              <a:tblPr>
                <a:tableStyleId>{2D5ABB26-0587-4C30-8999-92F81FD0307C}</a:tableStyleId>
              </a:tblPr>
              <a:tblGrid>
                <a:gridCol w="2203450">
                  <a:extLst>
                    <a:ext uri="{9D8B030D-6E8A-4147-A177-3AD203B41FA5}">
                      <a16:colId xmlns:a16="http://schemas.microsoft.com/office/drawing/2014/main" val="2201444643"/>
                    </a:ext>
                  </a:extLst>
                </a:gridCol>
                <a:gridCol w="2203450">
                  <a:extLst>
                    <a:ext uri="{9D8B030D-6E8A-4147-A177-3AD203B41FA5}">
                      <a16:colId xmlns:a16="http://schemas.microsoft.com/office/drawing/2014/main" val="207775995"/>
                    </a:ext>
                  </a:extLst>
                </a:gridCol>
                <a:gridCol w="2203450">
                  <a:extLst>
                    <a:ext uri="{9D8B030D-6E8A-4147-A177-3AD203B41FA5}">
                      <a16:colId xmlns:a16="http://schemas.microsoft.com/office/drawing/2014/main" val="497278212"/>
                    </a:ext>
                  </a:extLst>
                </a:gridCol>
                <a:gridCol w="2203450">
                  <a:extLst>
                    <a:ext uri="{9D8B030D-6E8A-4147-A177-3AD203B41FA5}">
                      <a16:colId xmlns:a16="http://schemas.microsoft.com/office/drawing/2014/main" val="658570041"/>
                    </a:ext>
                  </a:extLst>
                </a:gridCol>
              </a:tblGrid>
              <a:tr h="919439">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2180405"/>
                  </a:ext>
                </a:extLst>
              </a:tr>
              <a:tr h="73639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Provide Training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Define Security </a:t>
                      </a:r>
                    </a:p>
                    <a:p>
                      <a:pPr marL="0" marR="0" lvl="0" indent="0" algn="ctr" defTabSz="914400" rtl="0" eaLnBrk="0" fontAlgn="t"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Define Metrics and Compliance Reporting</a:t>
                      </a: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Perform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Threat Modeling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7784634"/>
                  </a:ext>
                </a:extLst>
              </a:tr>
              <a:tr h="919439">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6882896"/>
                  </a:ext>
                </a:extLst>
              </a:tr>
              <a:tr h="91943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Establish Design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Define and Use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Cryptography Standards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Manage the Security Risk of Using Third-Party Components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Use Approved Tools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1326861"/>
                  </a:ext>
                </a:extLst>
              </a:tr>
              <a:tr h="919439">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1084463"/>
                  </a:ext>
                </a:extLst>
              </a:tr>
              <a:tr h="80526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Perform Static Analysis Security Testing (SAST)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Perform Dynamic Analysis Security Testing (DAST)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Perform Penetration Testing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Establish a Standard Incident Response Process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7950550"/>
                  </a:ext>
                </a:extLst>
              </a:tr>
            </a:tbl>
          </a:graphicData>
        </a:graphic>
      </p:graphicFrame>
      <p:pic>
        <p:nvPicPr>
          <p:cNvPr id="3075" name="Picture 3" descr="No Data Available">
            <a:extLst>
              <a:ext uri="{FF2B5EF4-FFF2-40B4-BE49-F238E27FC236}">
                <a16:creationId xmlns:a16="http://schemas.microsoft.com/office/drawing/2014/main" id="{87016984-9920-4A48-BD40-6CBEE5E77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2519" y="1216618"/>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No Data Available">
            <a:extLst>
              <a:ext uri="{FF2B5EF4-FFF2-40B4-BE49-F238E27FC236}">
                <a16:creationId xmlns:a16="http://schemas.microsoft.com/office/drawing/2014/main" id="{48324FA5-8B09-4242-BED1-F3872A68B4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7383" y="1188968"/>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o Data Available">
            <a:extLst>
              <a:ext uri="{FF2B5EF4-FFF2-40B4-BE49-F238E27FC236}">
                <a16:creationId xmlns:a16="http://schemas.microsoft.com/office/drawing/2014/main" id="{222EC482-5AFA-4265-8789-E48BF1C899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2247" y="1216618"/>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No Data Available">
            <a:extLst>
              <a:ext uri="{FF2B5EF4-FFF2-40B4-BE49-F238E27FC236}">
                <a16:creationId xmlns:a16="http://schemas.microsoft.com/office/drawing/2014/main" id="{1616DA88-918F-4AED-BBE4-255789543E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7111" y="1188968"/>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o Data Available">
            <a:extLst>
              <a:ext uri="{FF2B5EF4-FFF2-40B4-BE49-F238E27FC236}">
                <a16:creationId xmlns:a16="http://schemas.microsoft.com/office/drawing/2014/main" id="{1BE99E3A-4D3E-45DB-92E8-C1996DB08D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2518" y="2848216"/>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No Data Available">
            <a:extLst>
              <a:ext uri="{FF2B5EF4-FFF2-40B4-BE49-F238E27FC236}">
                <a16:creationId xmlns:a16="http://schemas.microsoft.com/office/drawing/2014/main" id="{077F12F5-3086-4ECF-B849-F6191393553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5742" y="2817233"/>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No Data Available">
            <a:extLst>
              <a:ext uri="{FF2B5EF4-FFF2-40B4-BE49-F238E27FC236}">
                <a16:creationId xmlns:a16="http://schemas.microsoft.com/office/drawing/2014/main" id="{B4780A46-BC46-4DF5-A9CB-E56FB4B1D4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2247" y="2804107"/>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No Data Available">
            <a:extLst>
              <a:ext uri="{FF2B5EF4-FFF2-40B4-BE49-F238E27FC236}">
                <a16:creationId xmlns:a16="http://schemas.microsoft.com/office/drawing/2014/main" id="{0A0983BF-C045-44E3-9D85-FBCEDF4A10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7111" y="2823212"/>
            <a:ext cx="1749844" cy="982454"/>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No Data Available">
            <a:extLst>
              <a:ext uri="{FF2B5EF4-FFF2-40B4-BE49-F238E27FC236}">
                <a16:creationId xmlns:a16="http://schemas.microsoft.com/office/drawing/2014/main" id="{1886F316-9F5A-4DCA-A772-CAE6300F395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97111" y="4658083"/>
            <a:ext cx="1749844" cy="982454"/>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5">
            <a:extLst>
              <a:ext uri="{FF2B5EF4-FFF2-40B4-BE49-F238E27FC236}">
                <a16:creationId xmlns:a16="http://schemas.microsoft.com/office/drawing/2014/main" id="{D64A7587-F244-403C-838D-87B190955BC0}"/>
              </a:ext>
            </a:extLst>
          </p:cNvPr>
          <p:cNvSpPr txBox="1">
            <a:spLocks noGrp="1"/>
          </p:cNvSpPr>
          <p:nvPr>
            <p:ph type="title" idx="4294967295"/>
          </p:nvPr>
        </p:nvSpPr>
        <p:spPr>
          <a:xfrm>
            <a:off x="3342519"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SDL (Best) Practices</a:t>
            </a:r>
          </a:p>
        </p:txBody>
      </p:sp>
    </p:spTree>
    <p:extLst>
      <p:ext uri="{BB962C8B-B14F-4D97-AF65-F5344CB8AC3E}">
        <p14:creationId xmlns:p14="http://schemas.microsoft.com/office/powerpoint/2010/main" val="297837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secure design">
            <a:extLst>
              <a:ext uri="{FF2B5EF4-FFF2-40B4-BE49-F238E27FC236}">
                <a16:creationId xmlns:a16="http://schemas.microsoft.com/office/drawing/2014/main" id="{A822E26C-1DA6-4083-8727-7BCA3F0DA9C6}"/>
              </a:ext>
            </a:extLst>
          </p:cNvPr>
          <p:cNvPicPr>
            <a:picLocks noChangeAspect="1"/>
          </p:cNvPicPr>
          <p:nvPr/>
        </p:nvPicPr>
        <p:blipFill>
          <a:blip r:embed="rId3"/>
          <a:stretch>
            <a:fillRect/>
          </a:stretch>
        </p:blipFill>
        <p:spPr>
          <a:xfrm>
            <a:off x="4079261" y="2576737"/>
            <a:ext cx="4033477" cy="1704524"/>
          </a:xfrm>
          <a:prstGeom prst="rect">
            <a:avLst/>
          </a:prstGeom>
        </p:spPr>
      </p:pic>
    </p:spTree>
    <p:extLst>
      <p:ext uri="{BB962C8B-B14F-4D97-AF65-F5344CB8AC3E}">
        <p14:creationId xmlns:p14="http://schemas.microsoft.com/office/powerpoint/2010/main" val="414513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6" name="Diagram 5" descr="Stride Acronym diagram">
            <a:extLst>
              <a:ext uri="{FF2B5EF4-FFF2-40B4-BE49-F238E27FC236}">
                <a16:creationId xmlns:a16="http://schemas.microsoft.com/office/drawing/2014/main" id="{AA289D15-E873-49D2-B409-4DBB32D77F24}"/>
              </a:ext>
            </a:extLst>
          </p:cNvPr>
          <p:cNvGraphicFramePr/>
          <p:nvPr>
            <p:extLst>
              <p:ext uri="{D42A27DB-BD31-4B8C-83A1-F6EECF244321}">
                <p14:modId xmlns:p14="http://schemas.microsoft.com/office/powerpoint/2010/main" val="838088377"/>
              </p:ext>
            </p:extLst>
          </p:nvPr>
        </p:nvGraphicFramePr>
        <p:xfrm>
          <a:off x="3342519" y="1520540"/>
          <a:ext cx="7272261" cy="3816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5">
            <a:extLst>
              <a:ext uri="{FF2B5EF4-FFF2-40B4-BE49-F238E27FC236}">
                <a16:creationId xmlns:a16="http://schemas.microsoft.com/office/drawing/2014/main" id="{A6270EAD-BFC3-4FC3-B4EC-3C1B4179A6AD}"/>
              </a:ext>
            </a:extLst>
          </p:cNvPr>
          <p:cNvSpPr txBox="1">
            <a:spLocks noGrp="1"/>
          </p:cNvSpPr>
          <p:nvPr>
            <p:ph type="title" idx="4294967295"/>
          </p:nvPr>
        </p:nvSpPr>
        <p:spPr>
          <a:xfrm>
            <a:off x="3342519"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STRIDE</a:t>
            </a:r>
          </a:p>
        </p:txBody>
      </p:sp>
    </p:spTree>
    <p:extLst>
      <p:ext uri="{BB962C8B-B14F-4D97-AF65-F5344CB8AC3E}">
        <p14:creationId xmlns:p14="http://schemas.microsoft.com/office/powerpoint/2010/main" val="4172660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481193-8F7B-4909-9C25-9C586629C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6" name="Diagram 5" descr="DREAD Acronym Diagram">
            <a:extLst>
              <a:ext uri="{FF2B5EF4-FFF2-40B4-BE49-F238E27FC236}">
                <a16:creationId xmlns:a16="http://schemas.microsoft.com/office/drawing/2014/main" id="{AA289D15-E873-49D2-B409-4DBB32D77F24}"/>
              </a:ext>
            </a:extLst>
          </p:cNvPr>
          <p:cNvGraphicFramePr/>
          <p:nvPr>
            <p:extLst>
              <p:ext uri="{D42A27DB-BD31-4B8C-83A1-F6EECF244321}">
                <p14:modId xmlns:p14="http://schemas.microsoft.com/office/powerpoint/2010/main" val="2331894443"/>
              </p:ext>
            </p:extLst>
          </p:nvPr>
        </p:nvGraphicFramePr>
        <p:xfrm>
          <a:off x="3342519" y="1520540"/>
          <a:ext cx="7272261" cy="3816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5">
            <a:extLst>
              <a:ext uri="{FF2B5EF4-FFF2-40B4-BE49-F238E27FC236}">
                <a16:creationId xmlns:a16="http://schemas.microsoft.com/office/drawing/2014/main" id="{A6270EAD-BFC3-4FC3-B4EC-3C1B4179A6AD}"/>
              </a:ext>
            </a:extLst>
          </p:cNvPr>
          <p:cNvSpPr txBox="1">
            <a:spLocks noGrp="1"/>
          </p:cNvSpPr>
          <p:nvPr>
            <p:ph type="title" idx="4294967295"/>
          </p:nvPr>
        </p:nvSpPr>
        <p:spPr>
          <a:xfrm>
            <a:off x="3342519" y="292035"/>
            <a:ext cx="8849482" cy="639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DREAD</a:t>
            </a:r>
          </a:p>
        </p:txBody>
      </p:sp>
    </p:spTree>
    <p:extLst>
      <p:ext uri="{BB962C8B-B14F-4D97-AF65-F5344CB8AC3E}">
        <p14:creationId xmlns:p14="http://schemas.microsoft.com/office/powerpoint/2010/main" val="1464817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4.xml><?xml version="1.0" encoding="utf-8"?>
<a:theme xmlns:a="http://schemas.openxmlformats.org/drawingml/2006/main" name="4_WHITE TEMPLATE">
  <a:themeElements>
    <a:clrScheme name="DARK TEAL 3">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potx" id="{3836AAAA-00B7-4C6D-923A-54C9354BB260}" vid="{F23C64D7-7655-4876-AF05-51FD13D12BDA}"/>
    </a:ext>
  </a:extLst>
</a:theme>
</file>

<file path=ppt/theme/theme5.xml><?xml version="1.0" encoding="utf-8"?>
<a:theme xmlns:a="http://schemas.openxmlformats.org/drawingml/2006/main" name="3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6.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1554</Words>
  <Application>Microsoft Office PowerPoint</Application>
  <PresentationFormat>Widescreen</PresentationFormat>
  <Paragraphs>316</Paragraphs>
  <Slides>50</Slides>
  <Notes>7</Notes>
  <HiddenSlides>2</HiddenSlides>
  <MMClips>0</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1</vt:i4>
      </vt:variant>
      <vt:variant>
        <vt:lpstr>Slide Titles</vt:lpstr>
      </vt:variant>
      <vt:variant>
        <vt:i4>50</vt:i4>
      </vt:variant>
    </vt:vector>
  </HeadingPairs>
  <TitlesOfParts>
    <vt:vector size="69" baseType="lpstr">
      <vt:lpstr>Arial</vt:lpstr>
      <vt:lpstr>Calibri</vt:lpstr>
      <vt:lpstr>Calibri Light</vt:lpstr>
      <vt:lpstr>Consolas</vt:lpstr>
      <vt:lpstr>Segoe Semibold</vt:lpstr>
      <vt:lpstr>Segoe UI</vt:lpstr>
      <vt:lpstr>Segoe UI Light</vt:lpstr>
      <vt:lpstr>Segoe UI Semibold</vt:lpstr>
      <vt:lpstr>Segoe UI Semilight</vt:lpstr>
      <vt:lpstr>segoe-ui_normal</vt:lpstr>
      <vt:lpstr>Wingdings</vt:lpstr>
      <vt:lpstr>Office Theme</vt:lpstr>
      <vt:lpstr>Azure Basic</vt:lpstr>
      <vt:lpstr>MGXFY16 Dark Gray Template</vt:lpstr>
      <vt:lpstr>4_WHITE TEMPLATE</vt:lpstr>
      <vt:lpstr>3_WHITE TEMPLATE</vt:lpstr>
      <vt:lpstr>Azure</vt:lpstr>
      <vt:lpstr>TCL-WC Template | White</vt:lpstr>
      <vt:lpstr>think-cell Slide</vt:lpstr>
      <vt:lpstr>The Fifth Element</vt:lpstr>
      <vt:lpstr>“… in their possession are the four elements of life. These elements when they are gathered around a fifth: The Supreme Being, ultimate warrior, created to PROTECT LIFE......”</vt:lpstr>
      <vt:lpstr>PowerPoint Presentation</vt:lpstr>
      <vt:lpstr>Dev Sec Ops Flow</vt:lpstr>
      <vt:lpstr>Security Development Lifecycle</vt:lpstr>
      <vt:lpstr>SDL (Best) Practices</vt:lpstr>
      <vt:lpstr>PowerPoint Presentation</vt:lpstr>
      <vt:lpstr>STRIDE</vt:lpstr>
      <vt:lpstr>DREAD</vt:lpstr>
      <vt:lpstr>Threat Modeling Simplified</vt:lpstr>
      <vt:lpstr>Know Your Code (from a security perspective)</vt:lpstr>
      <vt:lpstr>Threat Modeling Tool</vt:lpstr>
      <vt:lpstr>SDL Knowledge Framework</vt:lpstr>
      <vt:lpstr>PowerPoint Presentation</vt:lpstr>
      <vt:lpstr>PowerPoint Presentation</vt:lpstr>
      <vt:lpstr>Credscan</vt:lpstr>
      <vt:lpstr>SecIntellisense</vt:lpstr>
      <vt:lpstr>Additional Code Intellisense</vt:lpstr>
      <vt:lpstr>PowerPoint Presentation</vt:lpstr>
      <vt:lpstr>SecOps</vt:lpstr>
      <vt:lpstr>AzSK – ADOScanner</vt:lpstr>
      <vt:lpstr>PowerPoint Presentation</vt:lpstr>
      <vt:lpstr>PowerPoint Presentation</vt:lpstr>
      <vt:lpstr>AzSK – Azure Secure Devops Kit</vt:lpstr>
      <vt:lpstr>PowerPoint Presentation</vt:lpstr>
      <vt:lpstr>ARM TTK</vt:lpstr>
      <vt:lpstr>Aka Project “Springfield”</vt:lpstr>
      <vt:lpstr>Simple process, compelling results</vt:lpstr>
      <vt:lpstr>Whitesource + Bolt</vt:lpstr>
      <vt:lpstr>Snyk.io</vt:lpstr>
      <vt:lpstr>SonarQube</vt:lpstr>
      <vt:lpstr>Security Code Analysis </vt:lpstr>
      <vt:lpstr>Azure Code Signing</vt:lpstr>
      <vt:lpstr>PowerPoint Presentation</vt:lpstr>
      <vt:lpstr>PowerPoint Presentation</vt:lpstr>
      <vt:lpstr>RBAC best practices</vt:lpstr>
      <vt:lpstr>Governance</vt:lpstr>
      <vt:lpstr>PowerPoint Presentation</vt:lpstr>
      <vt:lpstr>PowerPoint Presentation</vt:lpstr>
      <vt:lpstr>PowerPoint Presentation</vt:lpstr>
      <vt:lpstr>Azure Security Center</vt:lpstr>
      <vt:lpstr>PowerPoint Presentation</vt:lpstr>
      <vt:lpstr>PowerPoint Presentation</vt:lpstr>
      <vt:lpstr>PowerPoint Presentation</vt:lpstr>
      <vt:lpstr>PowerPoint Presentation</vt:lpstr>
      <vt:lpstr>Secure your use of open source end to end</vt:lpstr>
      <vt:lpstr>Resources</vt:lpstr>
      <vt:lpstr>PowerPoint Presentation</vt:lpstr>
      <vt:lpstr>DAST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2021-07-19T18:05:49Z</dcterms:created>
  <dcterms:modified xsi:type="dcterms:W3CDTF">2021-09-21T19:31:04Z</dcterms:modified>
</cp:coreProperties>
</file>